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lexandria Light"/>
      <p:regular r:id="rId22"/>
      <p:bold r:id="rId23"/>
    </p:embeddedFont>
    <p:embeddedFont>
      <p:font typeface="Lexend SemiBold"/>
      <p:regular r:id="rId24"/>
      <p:bold r:id="rId25"/>
    </p:embeddedFont>
    <p:embeddedFont>
      <p:font typeface="Lexend Light"/>
      <p:regular r:id="rId26"/>
      <p:bold r:id="rId27"/>
    </p:embeddedFont>
    <p:embeddedFont>
      <p:font typeface="Lexend Medium"/>
      <p:regular r:id="rId28"/>
      <p:bold r:id="rId29"/>
    </p:embeddedFont>
    <p:embeddedFont>
      <p:font typeface="Alexandria SemiBold"/>
      <p:regular r:id="rId30"/>
      <p:bold r:id="rId31"/>
    </p:embeddedFont>
    <p:embeddedFont>
      <p:font typeface="Alexandria Black"/>
      <p:bold r:id="rId32"/>
    </p:embeddedFont>
    <p:embeddedFont>
      <p:font typeface="Alexandria"/>
      <p:regular r:id="rId33"/>
      <p:bold r:id="rId34"/>
    </p:embeddedFont>
    <p:embeddedFont>
      <p:font typeface="Lexend"/>
      <p:regular r:id="rId35"/>
      <p:bold r:id="rId36"/>
    </p:embeddedFont>
    <p:embeddedFont>
      <p:font typeface="Lexend ExtraLight"/>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exandriaSemiBold-bold.fntdata"/><Relationship Id="rId30" Type="http://schemas.openxmlformats.org/officeDocument/2006/relationships/font" Target="fonts/AlexandriaSemiBold-regular.fntdata"/><Relationship Id="rId33" Type="http://schemas.openxmlformats.org/officeDocument/2006/relationships/font" Target="fonts/Alexandria-regular.fntdata"/><Relationship Id="rId32" Type="http://schemas.openxmlformats.org/officeDocument/2006/relationships/font" Target="fonts/AlexandriaBlack-bold.fntdata"/><Relationship Id="rId35" Type="http://schemas.openxmlformats.org/officeDocument/2006/relationships/font" Target="fonts/Lexend-regular.fntdata"/><Relationship Id="rId34" Type="http://schemas.openxmlformats.org/officeDocument/2006/relationships/font" Target="fonts/Alexandria-bold.fntdata"/><Relationship Id="rId37" Type="http://schemas.openxmlformats.org/officeDocument/2006/relationships/font" Target="fonts/LexendExtraLight-regular.fntdata"/><Relationship Id="rId36" Type="http://schemas.openxmlformats.org/officeDocument/2006/relationships/font" Target="fonts/Lexend-bold.fntdata"/><Relationship Id="rId38" Type="http://schemas.openxmlformats.org/officeDocument/2006/relationships/font" Target="fonts/LexendExtraLight-bold.fntdata"/><Relationship Id="rId20" Type="http://schemas.openxmlformats.org/officeDocument/2006/relationships/slide" Target="slides/slide15.xml"/><Relationship Id="rId22" Type="http://schemas.openxmlformats.org/officeDocument/2006/relationships/font" Target="fonts/AlexandriaLight-regular.fntdata"/><Relationship Id="rId21" Type="http://schemas.openxmlformats.org/officeDocument/2006/relationships/slide" Target="slides/slide16.xml"/><Relationship Id="rId24" Type="http://schemas.openxmlformats.org/officeDocument/2006/relationships/font" Target="fonts/LexendSemiBold-regular.fntdata"/><Relationship Id="rId23" Type="http://schemas.openxmlformats.org/officeDocument/2006/relationships/font" Target="fonts/AlexandriaLight-bold.fntdata"/><Relationship Id="rId26" Type="http://schemas.openxmlformats.org/officeDocument/2006/relationships/font" Target="fonts/LexendLight-regular.fntdata"/><Relationship Id="rId25" Type="http://schemas.openxmlformats.org/officeDocument/2006/relationships/font" Target="fonts/LexendSemiBold-bold.fntdata"/><Relationship Id="rId28" Type="http://schemas.openxmlformats.org/officeDocument/2006/relationships/font" Target="fonts/LexendMedium-regular.fntdata"/><Relationship Id="rId27" Type="http://schemas.openxmlformats.org/officeDocument/2006/relationships/font" Target="fonts/LexendLight-bold.fntdata"/><Relationship Id="rId29" Type="http://schemas.openxmlformats.org/officeDocument/2006/relationships/font" Target="fonts/LexendMedium-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6681c463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6681c463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6681c463fa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36681c463fa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6681c463fa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6681c463fa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689367790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3689367790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6681c463fa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6681c463fa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6681c463fa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6681c463fa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6681c463fa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6681c463fa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6681c463fa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6681c463fa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6681c463fa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6681c463fa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6681c463fa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6681c463fa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6681c463f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6681c463f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6681c463fa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6681c463fa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6681c463fa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6681c463fa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36681c463fa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36681c463fa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6681c463fa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6681c463fa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6681c463fa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6681c463fa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lt 1">
  <p:cSld name="CUSTOM_3_1">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rot="10800000">
            <a:off x="8884650" y="4892850"/>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11" name="Google Shape;11;p2"/>
          <p:cNvCxnSpPr/>
          <p:nvPr/>
        </p:nvCxnSpPr>
        <p:spPr>
          <a:xfrm rot="10800000">
            <a:off x="8924402" y="1938950"/>
            <a:ext cx="0" cy="3198600"/>
          </a:xfrm>
          <a:prstGeom prst="straightConnector1">
            <a:avLst/>
          </a:prstGeom>
          <a:noFill/>
          <a:ln cap="flat" cmpd="sng" w="9525">
            <a:solidFill>
              <a:schemeClr val="accent6"/>
            </a:solidFill>
            <a:prstDash val="solid"/>
            <a:round/>
            <a:headEnd len="sm" w="sm" type="none"/>
            <a:tailEnd len="sm" w="sm" type="none"/>
          </a:ln>
        </p:spPr>
      </p:cxnSp>
      <p:sp>
        <p:nvSpPr>
          <p:cNvPr id="12" name="Google Shape;12;p2"/>
          <p:cNvSpPr/>
          <p:nvPr/>
        </p:nvSpPr>
        <p:spPr>
          <a:xfrm rot="10800000">
            <a:off x="8884650" y="4663024"/>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3" name="Google Shape;13;p2"/>
          <p:cNvSpPr/>
          <p:nvPr/>
        </p:nvSpPr>
        <p:spPr>
          <a:xfrm rot="10800000">
            <a:off x="8884650" y="4429023"/>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4" name="Google Shape;14;p2"/>
          <p:cNvSpPr/>
          <p:nvPr/>
        </p:nvSpPr>
        <p:spPr>
          <a:xfrm rot="10800000">
            <a:off x="8884650" y="419919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5" name="Google Shape;15;p2"/>
          <p:cNvSpPr/>
          <p:nvPr/>
        </p:nvSpPr>
        <p:spPr>
          <a:xfrm rot="10800000">
            <a:off x="8884650" y="3961034"/>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6" name="Google Shape;16;p2"/>
          <p:cNvSpPr/>
          <p:nvPr/>
        </p:nvSpPr>
        <p:spPr>
          <a:xfrm rot="10800000">
            <a:off x="8884650" y="3731208"/>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7" name="Google Shape;17;p2"/>
          <p:cNvSpPr/>
          <p:nvPr/>
        </p:nvSpPr>
        <p:spPr>
          <a:xfrm rot="10800000">
            <a:off x="8884650" y="349720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8" name="Google Shape;18;p2"/>
          <p:cNvSpPr/>
          <p:nvPr/>
        </p:nvSpPr>
        <p:spPr>
          <a:xfrm rot="10800000">
            <a:off x="8884650" y="3267381"/>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19" name="Google Shape;19;p2"/>
          <p:cNvSpPr/>
          <p:nvPr/>
        </p:nvSpPr>
        <p:spPr>
          <a:xfrm rot="10800000">
            <a:off x="8884650" y="303336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0" name="Google Shape;20;p2"/>
          <p:cNvSpPr/>
          <p:nvPr/>
        </p:nvSpPr>
        <p:spPr>
          <a:xfrm rot="10800000">
            <a:off x="8884650" y="2799366"/>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 name="Google Shape;21;p2"/>
          <p:cNvSpPr/>
          <p:nvPr/>
        </p:nvSpPr>
        <p:spPr>
          <a:xfrm rot="10800000">
            <a:off x="8884650" y="2569540"/>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 name="Google Shape;22;p2"/>
          <p:cNvSpPr/>
          <p:nvPr/>
        </p:nvSpPr>
        <p:spPr>
          <a:xfrm rot="10800000">
            <a:off x="8884650" y="2331377"/>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 name="Google Shape;23;p2"/>
          <p:cNvSpPr/>
          <p:nvPr/>
        </p:nvSpPr>
        <p:spPr>
          <a:xfrm rot="10800000">
            <a:off x="8884650" y="2101551"/>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24" name="Google Shape;24;p2"/>
          <p:cNvCxnSpPr/>
          <p:nvPr/>
        </p:nvCxnSpPr>
        <p:spPr>
          <a:xfrm>
            <a:off x="64800" y="124375"/>
            <a:ext cx="0" cy="5011500"/>
          </a:xfrm>
          <a:prstGeom prst="straightConnector1">
            <a:avLst/>
          </a:prstGeom>
          <a:noFill/>
          <a:ln cap="flat" cmpd="sng" w="9525">
            <a:solidFill>
              <a:schemeClr val="accent6"/>
            </a:solidFill>
            <a:prstDash val="solid"/>
            <a:round/>
            <a:headEnd len="sm" w="sm" type="none"/>
            <a:tailEnd len="sm" w="sm" type="none"/>
          </a:ln>
        </p:spPr>
      </p:cxnSp>
      <p:cxnSp>
        <p:nvCxnSpPr>
          <p:cNvPr id="25" name="Google Shape;25;p2"/>
          <p:cNvCxnSpPr/>
          <p:nvPr/>
        </p:nvCxnSpPr>
        <p:spPr>
          <a:xfrm>
            <a:off x="134125" y="124375"/>
            <a:ext cx="0" cy="5011500"/>
          </a:xfrm>
          <a:prstGeom prst="straightConnector1">
            <a:avLst/>
          </a:prstGeom>
          <a:noFill/>
          <a:ln cap="flat" cmpd="sng" w="9525">
            <a:solidFill>
              <a:schemeClr val="accent6"/>
            </a:solidFill>
            <a:prstDash val="solid"/>
            <a:round/>
            <a:headEnd len="sm" w="sm" type="none"/>
            <a:tailEnd len="sm" w="sm" type="none"/>
          </a:ln>
        </p:spPr>
      </p:cxnSp>
      <p:sp>
        <p:nvSpPr>
          <p:cNvPr id="26" name="Google Shape;26;p2"/>
          <p:cNvSpPr/>
          <p:nvPr/>
        </p:nvSpPr>
        <p:spPr>
          <a:xfrm rot="10800000">
            <a:off x="8884650" y="2324850"/>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 name="Google Shape;27;p2"/>
          <p:cNvSpPr/>
          <p:nvPr/>
        </p:nvSpPr>
        <p:spPr>
          <a:xfrm rot="10800000">
            <a:off x="8884650" y="2095024"/>
            <a:ext cx="288300" cy="62400"/>
          </a:xfrm>
          <a:prstGeom prst="mathMinus">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 name="Google Shape;28;p2"/>
          <p:cNvSpPr txBox="1"/>
          <p:nvPr>
            <p:ph type="ctrTitle"/>
          </p:nvPr>
        </p:nvSpPr>
        <p:spPr>
          <a:xfrm>
            <a:off x="403275" y="2071100"/>
            <a:ext cx="6930000" cy="22269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5200"/>
              <a:buFont typeface="Alexandria Black"/>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pic>
        <p:nvPicPr>
          <p:cNvPr id="29" name="Google Shape;29;p2"/>
          <p:cNvPicPr preferRelativeResize="0"/>
          <p:nvPr/>
        </p:nvPicPr>
        <p:blipFill rotWithShape="1">
          <a:blip r:embed="rId2">
            <a:alphaModFix/>
          </a:blip>
          <a:srcRect b="59820" l="0" r="89" t="1549"/>
          <a:stretch/>
        </p:blipFill>
        <p:spPr>
          <a:xfrm>
            <a:off x="-5900" y="0"/>
            <a:ext cx="9151800" cy="1938499"/>
          </a:xfrm>
          <a:prstGeom prst="rect">
            <a:avLst/>
          </a:prstGeom>
          <a:noFill/>
          <a:ln>
            <a:noFill/>
          </a:ln>
        </p:spPr>
      </p:pic>
      <p:pic>
        <p:nvPicPr>
          <p:cNvPr id="30" name="Google Shape;30;p2"/>
          <p:cNvPicPr preferRelativeResize="0"/>
          <p:nvPr/>
        </p:nvPicPr>
        <p:blipFill rotWithShape="1">
          <a:blip r:embed="rId3">
            <a:alphaModFix/>
          </a:blip>
          <a:srcRect b="1170" l="0" r="0" t="-1170"/>
          <a:stretch/>
        </p:blipFill>
        <p:spPr>
          <a:xfrm>
            <a:off x="-5900" y="8325"/>
            <a:ext cx="9155798" cy="1938501"/>
          </a:xfrm>
          <a:prstGeom prst="rect">
            <a:avLst/>
          </a:prstGeom>
          <a:noFill/>
          <a:ln>
            <a:noFill/>
          </a:ln>
        </p:spPr>
      </p:pic>
      <p:pic>
        <p:nvPicPr>
          <p:cNvPr descr="A man points to a whiteboard while talking to a room full of colleagues. " id="31" name="Google Shape;31;p2"/>
          <p:cNvPicPr preferRelativeResize="0"/>
          <p:nvPr/>
        </p:nvPicPr>
        <p:blipFill rotWithShape="1">
          <a:blip r:embed="rId3">
            <a:alphaModFix/>
          </a:blip>
          <a:srcRect b="1170" l="0" r="0" t="-1170"/>
          <a:stretch/>
        </p:blipFill>
        <p:spPr>
          <a:xfrm>
            <a:off x="-5900" y="-11100"/>
            <a:ext cx="9155798" cy="1948794"/>
          </a:xfrm>
          <a:prstGeom prst="rect">
            <a:avLst/>
          </a:prstGeom>
          <a:noFill/>
          <a:ln>
            <a:noFill/>
          </a:ln>
        </p:spPr>
      </p:pic>
      <p:sp>
        <p:nvSpPr>
          <p:cNvPr id="32" name="Google Shape;32;p2"/>
          <p:cNvSpPr txBox="1"/>
          <p:nvPr>
            <p:ph idx="12" type="sldNum"/>
          </p:nvPr>
        </p:nvSpPr>
        <p:spPr>
          <a:xfrm>
            <a:off x="8556784" y="4749851"/>
            <a:ext cx="548700" cy="393600"/>
          </a:xfrm>
          <a:prstGeom prst="rect">
            <a:avLst/>
          </a:prstGeom>
          <a:solidFill>
            <a:schemeClr val="dk1"/>
          </a:solidFill>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8">
  <p:cSld name="CUSTOM_17_1">
    <p:bg>
      <p:bgPr>
        <a:solidFill>
          <a:schemeClr val="dk1"/>
        </a:solidFill>
      </p:bgPr>
    </p:bg>
    <p:spTree>
      <p:nvGrpSpPr>
        <p:cNvPr id="344" name="Shape 344"/>
        <p:cNvGrpSpPr/>
        <p:nvPr/>
      </p:nvGrpSpPr>
      <p:grpSpPr>
        <a:xfrm>
          <a:off x="0" y="0"/>
          <a:ext cx="0" cy="0"/>
          <a:chOff x="0" y="0"/>
          <a:chExt cx="0" cy="0"/>
        </a:xfrm>
      </p:grpSpPr>
      <p:cxnSp>
        <p:nvCxnSpPr>
          <p:cNvPr id="345" name="Google Shape;345;p11"/>
          <p:cNvCxnSpPr/>
          <p:nvPr/>
        </p:nvCxnSpPr>
        <p:spPr>
          <a:xfrm>
            <a:off x="481825" y="4327500"/>
            <a:ext cx="8182500" cy="0"/>
          </a:xfrm>
          <a:prstGeom prst="straightConnector1">
            <a:avLst/>
          </a:prstGeom>
          <a:noFill/>
          <a:ln cap="flat" cmpd="sng" w="19050">
            <a:solidFill>
              <a:schemeClr val="lt1"/>
            </a:solidFill>
            <a:prstDash val="solid"/>
            <a:round/>
            <a:headEnd len="sm" w="sm" type="none"/>
            <a:tailEnd len="sm" w="sm" type="none"/>
          </a:ln>
        </p:spPr>
      </p:cxnSp>
      <p:sp>
        <p:nvSpPr>
          <p:cNvPr id="346" name="Google Shape;346;p11"/>
          <p:cNvSpPr txBox="1"/>
          <p:nvPr>
            <p:ph idx="1" type="subTitle"/>
          </p:nvPr>
        </p:nvSpPr>
        <p:spPr>
          <a:xfrm>
            <a:off x="474950" y="4494125"/>
            <a:ext cx="2961900" cy="400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347" name="Google Shape;347;p11"/>
          <p:cNvSpPr txBox="1"/>
          <p:nvPr>
            <p:ph idx="2" type="subTitle"/>
          </p:nvPr>
        </p:nvSpPr>
        <p:spPr>
          <a:xfrm>
            <a:off x="6456875" y="4494125"/>
            <a:ext cx="2215200" cy="400200"/>
          </a:xfrm>
          <a:prstGeom prst="rect">
            <a:avLst/>
          </a:prstGeom>
        </p:spPr>
        <p:txBody>
          <a:bodyPr anchorCtr="0" anchor="ctr" bIns="91425" lIns="0" spcFirstLastPara="1" rIns="18000" wrap="square" tIns="91425">
            <a:normAutofit/>
          </a:bodyPr>
          <a:lstStyle>
            <a:lvl1pPr lvl="0" algn="r">
              <a:spcBef>
                <a:spcPts val="0"/>
              </a:spcBef>
              <a:spcAft>
                <a:spcPts val="0"/>
              </a:spcAft>
              <a:buClr>
                <a:schemeClr val="lt1"/>
              </a:buClr>
              <a:buSzPts val="1000"/>
              <a:buFont typeface="Lexend"/>
              <a:buNone/>
              <a:defRPr sz="1000">
                <a:solidFill>
                  <a:schemeClr val="lt1"/>
                </a:solidFill>
              </a:defRPr>
            </a:lvl1pPr>
            <a:lvl2pPr lvl="1" algn="r">
              <a:spcBef>
                <a:spcPts val="0"/>
              </a:spcBef>
              <a:spcAft>
                <a:spcPts val="0"/>
              </a:spcAft>
              <a:buClr>
                <a:schemeClr val="lt1"/>
              </a:buClr>
              <a:buSzPts val="1000"/>
              <a:buFont typeface="Lexend"/>
              <a:buNone/>
              <a:defRPr sz="1000">
                <a:solidFill>
                  <a:schemeClr val="lt1"/>
                </a:solidFill>
              </a:defRPr>
            </a:lvl2pPr>
            <a:lvl3pPr lvl="2" algn="r">
              <a:spcBef>
                <a:spcPts val="0"/>
              </a:spcBef>
              <a:spcAft>
                <a:spcPts val="0"/>
              </a:spcAft>
              <a:buClr>
                <a:schemeClr val="lt1"/>
              </a:buClr>
              <a:buSzPts val="1000"/>
              <a:buFont typeface="Lexend"/>
              <a:buNone/>
              <a:defRPr sz="1000">
                <a:solidFill>
                  <a:schemeClr val="lt1"/>
                </a:solidFill>
              </a:defRPr>
            </a:lvl3pPr>
            <a:lvl4pPr lvl="3" algn="r">
              <a:spcBef>
                <a:spcPts val="0"/>
              </a:spcBef>
              <a:spcAft>
                <a:spcPts val="0"/>
              </a:spcAft>
              <a:buClr>
                <a:schemeClr val="lt1"/>
              </a:buClr>
              <a:buSzPts val="1000"/>
              <a:buFont typeface="Lexend"/>
              <a:buNone/>
              <a:defRPr sz="1000">
                <a:solidFill>
                  <a:schemeClr val="lt1"/>
                </a:solidFill>
              </a:defRPr>
            </a:lvl4pPr>
            <a:lvl5pPr lvl="4" algn="r">
              <a:spcBef>
                <a:spcPts val="0"/>
              </a:spcBef>
              <a:spcAft>
                <a:spcPts val="0"/>
              </a:spcAft>
              <a:buClr>
                <a:schemeClr val="lt1"/>
              </a:buClr>
              <a:buSzPts val="1000"/>
              <a:buFont typeface="Lexend"/>
              <a:buNone/>
              <a:defRPr sz="1000">
                <a:solidFill>
                  <a:schemeClr val="lt1"/>
                </a:solidFill>
              </a:defRPr>
            </a:lvl5pPr>
            <a:lvl6pPr lvl="5" algn="r">
              <a:spcBef>
                <a:spcPts val="0"/>
              </a:spcBef>
              <a:spcAft>
                <a:spcPts val="0"/>
              </a:spcAft>
              <a:buClr>
                <a:schemeClr val="lt1"/>
              </a:buClr>
              <a:buSzPts val="1000"/>
              <a:buFont typeface="Lexend"/>
              <a:buNone/>
              <a:defRPr sz="1000">
                <a:solidFill>
                  <a:schemeClr val="lt1"/>
                </a:solidFill>
              </a:defRPr>
            </a:lvl6pPr>
            <a:lvl7pPr lvl="6" algn="r">
              <a:spcBef>
                <a:spcPts val="0"/>
              </a:spcBef>
              <a:spcAft>
                <a:spcPts val="0"/>
              </a:spcAft>
              <a:buClr>
                <a:schemeClr val="lt1"/>
              </a:buClr>
              <a:buSzPts val="1000"/>
              <a:buFont typeface="Lexend"/>
              <a:buNone/>
              <a:defRPr sz="1000">
                <a:solidFill>
                  <a:schemeClr val="lt1"/>
                </a:solidFill>
              </a:defRPr>
            </a:lvl7pPr>
            <a:lvl8pPr lvl="7" algn="r">
              <a:spcBef>
                <a:spcPts val="0"/>
              </a:spcBef>
              <a:spcAft>
                <a:spcPts val="0"/>
              </a:spcAft>
              <a:buClr>
                <a:schemeClr val="lt1"/>
              </a:buClr>
              <a:buSzPts val="1000"/>
              <a:buFont typeface="Lexend"/>
              <a:buNone/>
              <a:defRPr sz="1000">
                <a:solidFill>
                  <a:schemeClr val="lt1"/>
                </a:solidFill>
              </a:defRPr>
            </a:lvl8pPr>
            <a:lvl9pPr lvl="8" algn="r">
              <a:spcBef>
                <a:spcPts val="0"/>
              </a:spcBef>
              <a:spcAft>
                <a:spcPts val="0"/>
              </a:spcAft>
              <a:buClr>
                <a:schemeClr val="lt1"/>
              </a:buClr>
              <a:buSzPts val="1000"/>
              <a:buFont typeface="Lexend"/>
              <a:buNone/>
              <a:defRPr sz="1000">
                <a:solidFill>
                  <a:schemeClr val="lt1"/>
                </a:solidFill>
              </a:defRPr>
            </a:lvl9pPr>
          </a:lstStyle>
          <a:p/>
        </p:txBody>
      </p:sp>
      <p:sp>
        <p:nvSpPr>
          <p:cNvPr id="348" name="Google Shape;348;p11"/>
          <p:cNvSpPr txBox="1"/>
          <p:nvPr>
            <p:ph idx="3" type="subTitle"/>
          </p:nvPr>
        </p:nvSpPr>
        <p:spPr>
          <a:xfrm>
            <a:off x="512600" y="1839000"/>
            <a:ext cx="2961900" cy="3051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49" name="Google Shape;349;p11"/>
          <p:cNvSpPr txBox="1"/>
          <p:nvPr>
            <p:ph idx="4" type="subTitle"/>
          </p:nvPr>
        </p:nvSpPr>
        <p:spPr>
          <a:xfrm>
            <a:off x="6665125" y="295825"/>
            <a:ext cx="1999200" cy="717300"/>
          </a:xfrm>
          <a:prstGeom prst="rect">
            <a:avLst/>
          </a:prstGeom>
        </p:spPr>
        <p:txBody>
          <a:bodyPr anchorCtr="0" anchor="ctr" bIns="91425" lIns="0" spcFirstLastPara="1" rIns="18000" wrap="square" tIns="91425">
            <a:normAutofit/>
          </a:bodyPr>
          <a:lstStyle>
            <a:lvl1pPr lvl="0">
              <a:lnSpc>
                <a:spcPct val="100000"/>
              </a:lnSpc>
              <a:spcBef>
                <a:spcPts val="0"/>
              </a:spcBef>
              <a:spcAft>
                <a:spcPts val="0"/>
              </a:spcAft>
              <a:buClr>
                <a:schemeClr val="lt1"/>
              </a:buClr>
              <a:buSzPts val="1000"/>
              <a:buFont typeface="Lexend"/>
              <a:buNone/>
              <a:defRPr sz="1000">
                <a:solidFill>
                  <a:schemeClr val="lt1"/>
                </a:solidFill>
              </a:defRPr>
            </a:lvl1pPr>
            <a:lvl2pPr lvl="1">
              <a:lnSpc>
                <a:spcPct val="100000"/>
              </a:lnSpc>
              <a:spcBef>
                <a:spcPts val="0"/>
              </a:spcBef>
              <a:spcAft>
                <a:spcPts val="0"/>
              </a:spcAft>
              <a:buClr>
                <a:schemeClr val="lt1"/>
              </a:buClr>
              <a:buSzPts val="1000"/>
              <a:buFont typeface="Lexend"/>
              <a:buNone/>
              <a:defRPr sz="1000">
                <a:solidFill>
                  <a:schemeClr val="lt1"/>
                </a:solidFill>
              </a:defRPr>
            </a:lvl2pPr>
            <a:lvl3pPr lvl="2">
              <a:lnSpc>
                <a:spcPct val="100000"/>
              </a:lnSpc>
              <a:spcBef>
                <a:spcPts val="0"/>
              </a:spcBef>
              <a:spcAft>
                <a:spcPts val="0"/>
              </a:spcAft>
              <a:buClr>
                <a:schemeClr val="lt1"/>
              </a:buClr>
              <a:buSzPts val="1000"/>
              <a:buFont typeface="Lexend"/>
              <a:buNone/>
              <a:defRPr sz="1000">
                <a:solidFill>
                  <a:schemeClr val="lt1"/>
                </a:solidFill>
              </a:defRPr>
            </a:lvl3pPr>
            <a:lvl4pPr lvl="3">
              <a:lnSpc>
                <a:spcPct val="100000"/>
              </a:lnSpc>
              <a:spcBef>
                <a:spcPts val="0"/>
              </a:spcBef>
              <a:spcAft>
                <a:spcPts val="0"/>
              </a:spcAft>
              <a:buClr>
                <a:schemeClr val="lt1"/>
              </a:buClr>
              <a:buSzPts val="1000"/>
              <a:buFont typeface="Lexend"/>
              <a:buNone/>
              <a:defRPr sz="1000">
                <a:solidFill>
                  <a:schemeClr val="lt1"/>
                </a:solidFill>
              </a:defRPr>
            </a:lvl4pPr>
            <a:lvl5pPr lvl="4">
              <a:lnSpc>
                <a:spcPct val="100000"/>
              </a:lnSpc>
              <a:spcBef>
                <a:spcPts val="0"/>
              </a:spcBef>
              <a:spcAft>
                <a:spcPts val="0"/>
              </a:spcAft>
              <a:buClr>
                <a:schemeClr val="lt1"/>
              </a:buClr>
              <a:buSzPts val="1000"/>
              <a:buFont typeface="Lexend"/>
              <a:buNone/>
              <a:defRPr sz="1000">
                <a:solidFill>
                  <a:schemeClr val="lt1"/>
                </a:solidFill>
              </a:defRPr>
            </a:lvl5pPr>
            <a:lvl6pPr lvl="5">
              <a:lnSpc>
                <a:spcPct val="100000"/>
              </a:lnSpc>
              <a:spcBef>
                <a:spcPts val="0"/>
              </a:spcBef>
              <a:spcAft>
                <a:spcPts val="0"/>
              </a:spcAft>
              <a:buClr>
                <a:schemeClr val="lt1"/>
              </a:buClr>
              <a:buSzPts val="1000"/>
              <a:buFont typeface="Lexend"/>
              <a:buNone/>
              <a:defRPr sz="1000">
                <a:solidFill>
                  <a:schemeClr val="lt1"/>
                </a:solidFill>
              </a:defRPr>
            </a:lvl6pPr>
            <a:lvl7pPr lvl="6">
              <a:lnSpc>
                <a:spcPct val="100000"/>
              </a:lnSpc>
              <a:spcBef>
                <a:spcPts val="0"/>
              </a:spcBef>
              <a:spcAft>
                <a:spcPts val="0"/>
              </a:spcAft>
              <a:buClr>
                <a:schemeClr val="lt1"/>
              </a:buClr>
              <a:buSzPts val="1000"/>
              <a:buFont typeface="Lexend"/>
              <a:buNone/>
              <a:defRPr sz="1000">
                <a:solidFill>
                  <a:schemeClr val="lt1"/>
                </a:solidFill>
              </a:defRPr>
            </a:lvl7pPr>
            <a:lvl8pPr lvl="7">
              <a:lnSpc>
                <a:spcPct val="100000"/>
              </a:lnSpc>
              <a:spcBef>
                <a:spcPts val="0"/>
              </a:spcBef>
              <a:spcAft>
                <a:spcPts val="0"/>
              </a:spcAft>
              <a:buClr>
                <a:schemeClr val="lt1"/>
              </a:buClr>
              <a:buSzPts val="1000"/>
              <a:buFont typeface="Lexend"/>
              <a:buNone/>
              <a:defRPr sz="1000">
                <a:solidFill>
                  <a:schemeClr val="lt1"/>
                </a:solidFill>
              </a:defRPr>
            </a:lvl8pPr>
            <a:lvl9pPr lvl="8">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350" name="Google Shape;350;p11"/>
          <p:cNvSpPr txBox="1"/>
          <p:nvPr>
            <p:ph type="ctrTitle"/>
          </p:nvPr>
        </p:nvSpPr>
        <p:spPr>
          <a:xfrm>
            <a:off x="403275" y="313225"/>
            <a:ext cx="6247200" cy="6825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351" name="Google Shape;351;p11"/>
          <p:cNvSpPr txBox="1"/>
          <p:nvPr>
            <p:ph idx="5" type="subTitle"/>
          </p:nvPr>
        </p:nvSpPr>
        <p:spPr>
          <a:xfrm>
            <a:off x="512600" y="1307100"/>
            <a:ext cx="2943600" cy="4926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352" name="Google Shape;352;p11"/>
          <p:cNvSpPr txBox="1"/>
          <p:nvPr>
            <p:ph idx="6" type="subTitle"/>
          </p:nvPr>
        </p:nvSpPr>
        <p:spPr>
          <a:xfrm>
            <a:off x="512600" y="2715295"/>
            <a:ext cx="2961900" cy="3381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53" name="Google Shape;353;p11"/>
          <p:cNvSpPr txBox="1"/>
          <p:nvPr>
            <p:ph idx="7" type="subTitle"/>
          </p:nvPr>
        </p:nvSpPr>
        <p:spPr>
          <a:xfrm>
            <a:off x="512600" y="2183400"/>
            <a:ext cx="2943600" cy="4926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354" name="Google Shape;354;p11"/>
          <p:cNvSpPr txBox="1"/>
          <p:nvPr>
            <p:ph idx="8" type="subTitle"/>
          </p:nvPr>
        </p:nvSpPr>
        <p:spPr>
          <a:xfrm>
            <a:off x="512600" y="3605552"/>
            <a:ext cx="2961900" cy="3381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55" name="Google Shape;355;p11"/>
          <p:cNvSpPr txBox="1"/>
          <p:nvPr>
            <p:ph idx="9" type="subTitle"/>
          </p:nvPr>
        </p:nvSpPr>
        <p:spPr>
          <a:xfrm>
            <a:off x="512600" y="3063525"/>
            <a:ext cx="2943600" cy="492600"/>
          </a:xfrm>
          <a:prstGeom prst="rect">
            <a:avLst/>
          </a:prstGeom>
        </p:spPr>
        <p:txBody>
          <a:bodyPr anchorCtr="0" anchor="ctr" bIns="91425" lIns="0" spcFirstLastPara="1" rIns="18000"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356" name="Google Shape;356;p1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9">
  <p:cSld name="CUSTOM_25">
    <p:bg>
      <p:bgPr>
        <a:solidFill>
          <a:schemeClr val="dk1"/>
        </a:solidFill>
      </p:bgPr>
    </p:bg>
    <p:spTree>
      <p:nvGrpSpPr>
        <p:cNvPr id="357" name="Shape 357"/>
        <p:cNvGrpSpPr/>
        <p:nvPr/>
      </p:nvGrpSpPr>
      <p:grpSpPr>
        <a:xfrm>
          <a:off x="0" y="0"/>
          <a:ext cx="0" cy="0"/>
          <a:chOff x="0" y="0"/>
          <a:chExt cx="0" cy="0"/>
        </a:xfrm>
      </p:grpSpPr>
      <p:sp>
        <p:nvSpPr>
          <p:cNvPr id="358" name="Google Shape;358;p12"/>
          <p:cNvSpPr/>
          <p:nvPr>
            <p:ph idx="2" type="pic"/>
          </p:nvPr>
        </p:nvSpPr>
        <p:spPr>
          <a:xfrm>
            <a:off x="3717525" y="50"/>
            <a:ext cx="5426400" cy="5143500"/>
          </a:xfrm>
          <a:prstGeom prst="rect">
            <a:avLst/>
          </a:prstGeom>
          <a:noFill/>
          <a:ln>
            <a:noFill/>
          </a:ln>
        </p:spPr>
      </p:sp>
      <p:cxnSp>
        <p:nvCxnSpPr>
          <p:cNvPr id="359" name="Google Shape;359;p12"/>
          <p:cNvCxnSpPr/>
          <p:nvPr/>
        </p:nvCxnSpPr>
        <p:spPr>
          <a:xfrm rot="10800000">
            <a:off x="3658750" y="16700"/>
            <a:ext cx="0" cy="5129700"/>
          </a:xfrm>
          <a:prstGeom prst="straightConnector1">
            <a:avLst/>
          </a:prstGeom>
          <a:noFill/>
          <a:ln cap="flat" cmpd="sng" w="9525">
            <a:solidFill>
              <a:schemeClr val="accent1"/>
            </a:solidFill>
            <a:prstDash val="solid"/>
            <a:round/>
            <a:headEnd len="sm" w="sm" type="none"/>
            <a:tailEnd len="sm" w="sm" type="none"/>
          </a:ln>
        </p:spPr>
      </p:cxnSp>
      <p:cxnSp>
        <p:nvCxnSpPr>
          <p:cNvPr id="360" name="Google Shape;360;p12"/>
          <p:cNvCxnSpPr/>
          <p:nvPr/>
        </p:nvCxnSpPr>
        <p:spPr>
          <a:xfrm rot="10800000">
            <a:off x="3589425" y="16700"/>
            <a:ext cx="0" cy="5129700"/>
          </a:xfrm>
          <a:prstGeom prst="straightConnector1">
            <a:avLst/>
          </a:prstGeom>
          <a:noFill/>
          <a:ln cap="flat" cmpd="sng" w="9525">
            <a:solidFill>
              <a:schemeClr val="accent1"/>
            </a:solidFill>
            <a:prstDash val="solid"/>
            <a:round/>
            <a:headEnd len="sm" w="sm" type="none"/>
            <a:tailEnd len="sm" w="sm" type="none"/>
          </a:ln>
        </p:spPr>
      </p:cxnSp>
      <p:sp>
        <p:nvSpPr>
          <p:cNvPr id="361" name="Google Shape;361;p12"/>
          <p:cNvSpPr/>
          <p:nvPr/>
        </p:nvSpPr>
        <p:spPr>
          <a:xfrm>
            <a:off x="-45675" y="102750"/>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362" name="Google Shape;362;p12"/>
          <p:cNvCxnSpPr/>
          <p:nvPr/>
        </p:nvCxnSpPr>
        <p:spPr>
          <a:xfrm>
            <a:off x="207575" y="7800"/>
            <a:ext cx="0" cy="5138700"/>
          </a:xfrm>
          <a:prstGeom prst="straightConnector1">
            <a:avLst/>
          </a:prstGeom>
          <a:noFill/>
          <a:ln cap="flat" cmpd="sng" w="9525">
            <a:solidFill>
              <a:schemeClr val="accent6"/>
            </a:solidFill>
            <a:prstDash val="solid"/>
            <a:round/>
            <a:headEnd len="sm" w="sm" type="none"/>
            <a:tailEnd len="sm" w="sm" type="none"/>
          </a:ln>
        </p:spPr>
      </p:cxnSp>
      <p:sp>
        <p:nvSpPr>
          <p:cNvPr id="363" name="Google Shape;363;p12"/>
          <p:cNvSpPr/>
          <p:nvPr/>
        </p:nvSpPr>
        <p:spPr>
          <a:xfrm>
            <a:off x="-45675" y="332576"/>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4" name="Google Shape;364;p12"/>
          <p:cNvSpPr/>
          <p:nvPr/>
        </p:nvSpPr>
        <p:spPr>
          <a:xfrm>
            <a:off x="-45675" y="566577"/>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5" name="Google Shape;365;p12"/>
          <p:cNvSpPr/>
          <p:nvPr/>
        </p:nvSpPr>
        <p:spPr>
          <a:xfrm>
            <a:off x="-45675" y="79640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6" name="Google Shape;366;p12"/>
          <p:cNvSpPr/>
          <p:nvPr/>
        </p:nvSpPr>
        <p:spPr>
          <a:xfrm>
            <a:off x="-45675" y="1034566"/>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7" name="Google Shape;367;p12"/>
          <p:cNvSpPr/>
          <p:nvPr/>
        </p:nvSpPr>
        <p:spPr>
          <a:xfrm>
            <a:off x="-45675" y="1264392"/>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8" name="Google Shape;368;p12"/>
          <p:cNvSpPr/>
          <p:nvPr/>
        </p:nvSpPr>
        <p:spPr>
          <a:xfrm>
            <a:off x="-45675" y="149839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69" name="Google Shape;369;p12"/>
          <p:cNvSpPr/>
          <p:nvPr/>
        </p:nvSpPr>
        <p:spPr>
          <a:xfrm>
            <a:off x="-45675" y="1728219"/>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0" name="Google Shape;370;p12"/>
          <p:cNvSpPr/>
          <p:nvPr/>
        </p:nvSpPr>
        <p:spPr>
          <a:xfrm>
            <a:off x="-45675" y="196223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1" name="Google Shape;371;p12"/>
          <p:cNvSpPr/>
          <p:nvPr/>
        </p:nvSpPr>
        <p:spPr>
          <a:xfrm>
            <a:off x="-45675" y="2196234"/>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2" name="Google Shape;372;p12"/>
          <p:cNvSpPr/>
          <p:nvPr/>
        </p:nvSpPr>
        <p:spPr>
          <a:xfrm>
            <a:off x="-45675" y="2426060"/>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3" name="Google Shape;373;p12"/>
          <p:cNvSpPr/>
          <p:nvPr/>
        </p:nvSpPr>
        <p:spPr>
          <a:xfrm>
            <a:off x="-45675" y="2655873"/>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4" name="Google Shape;374;p12"/>
          <p:cNvSpPr/>
          <p:nvPr/>
        </p:nvSpPr>
        <p:spPr>
          <a:xfrm>
            <a:off x="-45675" y="2885699"/>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5" name="Google Shape;375;p12"/>
          <p:cNvSpPr/>
          <p:nvPr/>
        </p:nvSpPr>
        <p:spPr>
          <a:xfrm>
            <a:off x="-47475" y="3111150"/>
            <a:ext cx="2919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6" name="Google Shape;376;p12"/>
          <p:cNvSpPr/>
          <p:nvPr/>
        </p:nvSpPr>
        <p:spPr>
          <a:xfrm>
            <a:off x="-47475" y="3336600"/>
            <a:ext cx="2919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7" name="Google Shape;377;p12"/>
          <p:cNvSpPr/>
          <p:nvPr/>
        </p:nvSpPr>
        <p:spPr>
          <a:xfrm>
            <a:off x="-45675" y="3551202"/>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8" name="Google Shape;378;p12"/>
          <p:cNvSpPr/>
          <p:nvPr/>
        </p:nvSpPr>
        <p:spPr>
          <a:xfrm>
            <a:off x="-45675" y="3781028"/>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79" name="Google Shape;379;p12"/>
          <p:cNvSpPr/>
          <p:nvPr/>
        </p:nvSpPr>
        <p:spPr>
          <a:xfrm>
            <a:off x="-45675" y="4019191"/>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0" name="Google Shape;380;p12"/>
          <p:cNvSpPr/>
          <p:nvPr/>
        </p:nvSpPr>
        <p:spPr>
          <a:xfrm>
            <a:off x="-45675" y="4249017"/>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1" name="Google Shape;381;p12"/>
          <p:cNvSpPr/>
          <p:nvPr/>
        </p:nvSpPr>
        <p:spPr>
          <a:xfrm>
            <a:off x="-45675" y="4483018"/>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2" name="Google Shape;382;p12"/>
          <p:cNvSpPr/>
          <p:nvPr/>
        </p:nvSpPr>
        <p:spPr>
          <a:xfrm>
            <a:off x="-45675" y="4712844"/>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3" name="Google Shape;383;p12"/>
          <p:cNvSpPr/>
          <p:nvPr/>
        </p:nvSpPr>
        <p:spPr>
          <a:xfrm>
            <a:off x="-45675" y="4946858"/>
            <a:ext cx="288300" cy="62400"/>
          </a:xfrm>
          <a:prstGeom prst="mathMinus">
            <a:avLst>
              <a:gd fmla="val 23520"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84" name="Google Shape;384;p12"/>
          <p:cNvSpPr txBox="1"/>
          <p:nvPr>
            <p:ph type="ctrTitle"/>
          </p:nvPr>
        </p:nvSpPr>
        <p:spPr>
          <a:xfrm>
            <a:off x="373950" y="2935275"/>
            <a:ext cx="2341500" cy="1733700"/>
          </a:xfrm>
          <a:prstGeom prst="rect">
            <a:avLst/>
          </a:prstGeom>
        </p:spPr>
        <p:txBody>
          <a:bodyPr anchorCtr="0" anchor="b" bIns="91425" lIns="91425" spcFirstLastPara="1" rIns="91425" wrap="square" tIns="91425">
            <a:normAutofit/>
          </a:bodyPr>
          <a:lstStyle>
            <a:lvl1pPr lvl="0">
              <a:lnSpc>
                <a:spcPct val="87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p:txBody>
      </p:sp>
      <p:sp>
        <p:nvSpPr>
          <p:cNvPr id="385" name="Google Shape;385;p12"/>
          <p:cNvSpPr txBox="1"/>
          <p:nvPr>
            <p:ph idx="3" type="title"/>
          </p:nvPr>
        </p:nvSpPr>
        <p:spPr>
          <a:xfrm>
            <a:off x="373950" y="356475"/>
            <a:ext cx="2341500" cy="1326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9pPr>
          </a:lstStyle>
          <a:p/>
        </p:txBody>
      </p:sp>
      <p:sp>
        <p:nvSpPr>
          <p:cNvPr id="386" name="Google Shape;386;p1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0">
  <p:cSld name="CUSTOM_23">
    <p:bg>
      <p:bgPr>
        <a:solidFill>
          <a:schemeClr val="dk1"/>
        </a:solidFill>
      </p:bgPr>
    </p:bg>
    <p:spTree>
      <p:nvGrpSpPr>
        <p:cNvPr id="387" name="Shape 387"/>
        <p:cNvGrpSpPr/>
        <p:nvPr/>
      </p:nvGrpSpPr>
      <p:grpSpPr>
        <a:xfrm>
          <a:off x="0" y="0"/>
          <a:ext cx="0" cy="0"/>
          <a:chOff x="0" y="0"/>
          <a:chExt cx="0" cy="0"/>
        </a:xfrm>
      </p:grpSpPr>
      <p:cxnSp>
        <p:nvCxnSpPr>
          <p:cNvPr id="388" name="Google Shape;388;p13"/>
          <p:cNvCxnSpPr/>
          <p:nvPr/>
        </p:nvCxnSpPr>
        <p:spPr>
          <a:xfrm>
            <a:off x="9038175" y="-1050"/>
            <a:ext cx="0" cy="5138700"/>
          </a:xfrm>
          <a:prstGeom prst="straightConnector1">
            <a:avLst/>
          </a:prstGeom>
          <a:noFill/>
          <a:ln cap="flat" cmpd="sng" w="9525">
            <a:solidFill>
              <a:schemeClr val="accent6"/>
            </a:solidFill>
            <a:prstDash val="solid"/>
            <a:round/>
            <a:headEnd len="sm" w="sm" type="none"/>
            <a:tailEnd len="sm" w="sm" type="none"/>
          </a:ln>
        </p:spPr>
      </p:cxnSp>
      <p:cxnSp>
        <p:nvCxnSpPr>
          <p:cNvPr id="389" name="Google Shape;389;p13"/>
          <p:cNvCxnSpPr/>
          <p:nvPr/>
        </p:nvCxnSpPr>
        <p:spPr>
          <a:xfrm>
            <a:off x="4674375" y="2400"/>
            <a:ext cx="0" cy="5138700"/>
          </a:xfrm>
          <a:prstGeom prst="straightConnector1">
            <a:avLst/>
          </a:prstGeom>
          <a:noFill/>
          <a:ln cap="flat" cmpd="sng" w="9525">
            <a:solidFill>
              <a:schemeClr val="accent2"/>
            </a:solidFill>
            <a:prstDash val="solid"/>
            <a:round/>
            <a:headEnd len="sm" w="sm" type="none"/>
            <a:tailEnd len="sm" w="sm" type="none"/>
          </a:ln>
        </p:spPr>
      </p:cxnSp>
      <p:grpSp>
        <p:nvGrpSpPr>
          <p:cNvPr id="390" name="Google Shape;390;p13"/>
          <p:cNvGrpSpPr/>
          <p:nvPr/>
        </p:nvGrpSpPr>
        <p:grpSpPr>
          <a:xfrm rot="10800000">
            <a:off x="4653775" y="91898"/>
            <a:ext cx="142800" cy="4753151"/>
            <a:chOff x="-30475" y="94400"/>
            <a:chExt cx="142800" cy="4914850"/>
          </a:xfrm>
        </p:grpSpPr>
        <p:sp>
          <p:nvSpPr>
            <p:cNvPr id="391" name="Google Shape;391;p13"/>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2" name="Google Shape;392;p13"/>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3" name="Google Shape;393;p13"/>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4" name="Google Shape;394;p13"/>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5" name="Google Shape;395;p13"/>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6" name="Google Shape;396;p13"/>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7" name="Google Shape;397;p13"/>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8" name="Google Shape;398;p13"/>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99" name="Google Shape;399;p13"/>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0" name="Google Shape;400;p13"/>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1" name="Google Shape;401;p13"/>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2" name="Google Shape;402;p13"/>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3" name="Google Shape;403;p13"/>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4" name="Google Shape;404;p13"/>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5" name="Google Shape;405;p13"/>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6" name="Google Shape;406;p13"/>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7" name="Google Shape;407;p13"/>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8" name="Google Shape;408;p13"/>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09" name="Google Shape;409;p13"/>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0" name="Google Shape;410;p13"/>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1" name="Google Shape;411;p13"/>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2" name="Google Shape;412;p13"/>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413" name="Google Shape;413;p13"/>
          <p:cNvCxnSpPr/>
          <p:nvPr/>
        </p:nvCxnSpPr>
        <p:spPr>
          <a:xfrm>
            <a:off x="4782200" y="2400"/>
            <a:ext cx="0" cy="5138700"/>
          </a:xfrm>
          <a:prstGeom prst="straightConnector1">
            <a:avLst/>
          </a:prstGeom>
          <a:noFill/>
          <a:ln cap="flat" cmpd="sng" w="9525">
            <a:solidFill>
              <a:schemeClr val="accent2"/>
            </a:solidFill>
            <a:prstDash val="solid"/>
            <a:round/>
            <a:headEnd len="sm" w="sm" type="none"/>
            <a:tailEnd len="sm" w="sm" type="none"/>
          </a:ln>
        </p:spPr>
      </p:cxnSp>
      <p:sp>
        <p:nvSpPr>
          <p:cNvPr id="414" name="Google Shape;414;p13"/>
          <p:cNvSpPr/>
          <p:nvPr/>
        </p:nvSpPr>
        <p:spPr>
          <a:xfrm rot="10800000">
            <a:off x="4654670" y="5035574"/>
            <a:ext cx="141000" cy="603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15" name="Google Shape;415;p13"/>
          <p:cNvSpPr txBox="1"/>
          <p:nvPr>
            <p:ph type="ctrTitle"/>
          </p:nvPr>
        </p:nvSpPr>
        <p:spPr>
          <a:xfrm>
            <a:off x="173275" y="4180150"/>
            <a:ext cx="4372500" cy="682500"/>
          </a:xfrm>
          <a:prstGeom prst="rect">
            <a:avLst/>
          </a:prstGeom>
        </p:spPr>
        <p:txBody>
          <a:bodyPr anchorCtr="0" anchor="ctr" bIns="91425" lIns="91425" spcFirstLastPara="1" rIns="91425" wrap="square" tIns="91425">
            <a:normAutofit/>
          </a:bodyPr>
          <a:lstStyle>
            <a:lvl1pPr lvl="0" algn="ctr">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416" name="Google Shape;416;p13"/>
          <p:cNvSpPr txBox="1"/>
          <p:nvPr>
            <p:ph idx="2" type="title"/>
          </p:nvPr>
        </p:nvSpPr>
        <p:spPr>
          <a:xfrm>
            <a:off x="5064975" y="1429000"/>
            <a:ext cx="3823800" cy="3141300"/>
          </a:xfrm>
          <a:prstGeom prst="rect">
            <a:avLst/>
          </a:prstGeom>
        </p:spPr>
        <p:txBody>
          <a:bodyPr anchorCtr="0" anchor="t" bIns="91425" lIns="91425" spcFirstLastPara="1" rIns="91425" wrap="square" tIns="91425">
            <a:spAutoFit/>
          </a:bodyPr>
          <a:lstStyle>
            <a:lvl1pPr lvl="0">
              <a:lnSpc>
                <a:spcPct val="87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a:solidFill>
                  <a:schemeClr val="lt1"/>
                </a:solidFill>
                <a:latin typeface="Lexend Light"/>
                <a:ea typeface="Lexend Light"/>
                <a:cs typeface="Lexend Light"/>
                <a:sym typeface="Lexend Light"/>
              </a:defRPr>
            </a:lvl9pPr>
          </a:lstStyle>
          <a:p/>
        </p:txBody>
      </p:sp>
      <p:sp>
        <p:nvSpPr>
          <p:cNvPr id="417" name="Google Shape;417;p13"/>
          <p:cNvSpPr txBox="1"/>
          <p:nvPr>
            <p:ph idx="3" type="title"/>
          </p:nvPr>
        </p:nvSpPr>
        <p:spPr>
          <a:xfrm>
            <a:off x="5064975" y="1013500"/>
            <a:ext cx="3171900" cy="4155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1pPr>
            <a:lvl2pPr lvl="1">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2pPr>
            <a:lvl3pPr lvl="2">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3pPr>
            <a:lvl4pPr lvl="3">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4pPr>
            <a:lvl5pPr lvl="4">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5pPr>
            <a:lvl6pPr lvl="5">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6pPr>
            <a:lvl7pPr lvl="6">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7pPr>
            <a:lvl8pPr lvl="7">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8pPr>
            <a:lvl9pPr lvl="8">
              <a:lnSpc>
                <a:spcPct val="115000"/>
              </a:lnSpc>
              <a:spcBef>
                <a:spcPts val="0"/>
              </a:spcBef>
              <a:spcAft>
                <a:spcPts val="0"/>
              </a:spcAft>
              <a:buClr>
                <a:schemeClr val="lt1"/>
              </a:buClr>
              <a:buSzPts val="2800"/>
              <a:buNone/>
              <a:defRPr sz="1400">
                <a:solidFill>
                  <a:schemeClr val="lt1"/>
                </a:solidFill>
                <a:latin typeface="Lexend Medium"/>
                <a:ea typeface="Lexend Medium"/>
                <a:cs typeface="Lexend Medium"/>
                <a:sym typeface="Lexend Medium"/>
              </a:defRPr>
            </a:lvl9pPr>
          </a:lstStyle>
          <a:p/>
        </p:txBody>
      </p:sp>
      <p:sp>
        <p:nvSpPr>
          <p:cNvPr id="418" name="Google Shape;418;p13"/>
          <p:cNvSpPr/>
          <p:nvPr>
            <p:ph idx="4" type="pic"/>
          </p:nvPr>
        </p:nvSpPr>
        <p:spPr>
          <a:xfrm>
            <a:off x="0" y="50"/>
            <a:ext cx="4677300" cy="3927900"/>
          </a:xfrm>
          <a:prstGeom prst="rect">
            <a:avLst/>
          </a:prstGeom>
          <a:noFill/>
          <a:ln>
            <a:noFill/>
          </a:ln>
        </p:spPr>
      </p:sp>
      <p:sp>
        <p:nvSpPr>
          <p:cNvPr id="419" name="Google Shape;419;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1">
  <p:cSld name="CUSTOM_22">
    <p:bg>
      <p:bgPr>
        <a:solidFill>
          <a:schemeClr val="dk1"/>
        </a:solidFill>
      </p:bgPr>
    </p:bg>
    <p:spTree>
      <p:nvGrpSpPr>
        <p:cNvPr id="420" name="Shape 420"/>
        <p:cNvGrpSpPr/>
        <p:nvPr/>
      </p:nvGrpSpPr>
      <p:grpSpPr>
        <a:xfrm>
          <a:off x="0" y="0"/>
          <a:ext cx="0" cy="0"/>
          <a:chOff x="0" y="0"/>
          <a:chExt cx="0" cy="0"/>
        </a:xfrm>
      </p:grpSpPr>
      <p:sp>
        <p:nvSpPr>
          <p:cNvPr id="421" name="Google Shape;421;p14"/>
          <p:cNvSpPr/>
          <p:nvPr/>
        </p:nvSpPr>
        <p:spPr>
          <a:xfrm>
            <a:off x="0" y="0"/>
            <a:ext cx="3556375" cy="2726050"/>
          </a:xfrm>
          <a:custGeom>
            <a:rect b="b" l="l" r="r" t="t"/>
            <a:pathLst>
              <a:path extrusionOk="0" h="109042" w="142255">
                <a:moveTo>
                  <a:pt x="142255" y="0"/>
                </a:moveTo>
                <a:lnTo>
                  <a:pt x="142255" y="30567"/>
                </a:lnTo>
                <a:lnTo>
                  <a:pt x="57901" y="30567"/>
                </a:lnTo>
                <a:lnTo>
                  <a:pt x="57901" y="109042"/>
                </a:lnTo>
                <a:lnTo>
                  <a:pt x="0" y="109042"/>
                </a:lnTo>
                <a:lnTo>
                  <a:pt x="0" y="294"/>
                </a:lnTo>
                <a:close/>
              </a:path>
            </a:pathLst>
          </a:custGeom>
          <a:solidFill>
            <a:schemeClr val="accent6"/>
          </a:solidFill>
          <a:ln>
            <a:noFill/>
          </a:ln>
        </p:spPr>
      </p:sp>
      <p:cxnSp>
        <p:nvCxnSpPr>
          <p:cNvPr id="422" name="Google Shape;422;p14"/>
          <p:cNvCxnSpPr/>
          <p:nvPr/>
        </p:nvCxnSpPr>
        <p:spPr>
          <a:xfrm>
            <a:off x="-2125" y="3932775"/>
            <a:ext cx="9127800" cy="0"/>
          </a:xfrm>
          <a:prstGeom prst="straightConnector1">
            <a:avLst/>
          </a:prstGeom>
          <a:noFill/>
          <a:ln cap="flat" cmpd="sng" w="9525">
            <a:solidFill>
              <a:schemeClr val="accent2"/>
            </a:solidFill>
            <a:prstDash val="solid"/>
            <a:round/>
            <a:headEnd len="sm" w="sm" type="none"/>
            <a:tailEnd len="sm" w="sm" type="none"/>
          </a:ln>
        </p:spPr>
      </p:cxnSp>
      <p:cxnSp>
        <p:nvCxnSpPr>
          <p:cNvPr id="423" name="Google Shape;423;p14"/>
          <p:cNvCxnSpPr/>
          <p:nvPr/>
        </p:nvCxnSpPr>
        <p:spPr>
          <a:xfrm>
            <a:off x="207575" y="7800"/>
            <a:ext cx="0" cy="5138700"/>
          </a:xfrm>
          <a:prstGeom prst="straightConnector1">
            <a:avLst/>
          </a:prstGeom>
          <a:noFill/>
          <a:ln cap="flat" cmpd="sng" w="9525">
            <a:solidFill>
              <a:schemeClr val="accent2"/>
            </a:solidFill>
            <a:prstDash val="solid"/>
            <a:round/>
            <a:headEnd len="sm" w="sm" type="none"/>
            <a:tailEnd len="sm" w="sm" type="none"/>
          </a:ln>
        </p:spPr>
      </p:cxnSp>
      <p:sp>
        <p:nvSpPr>
          <p:cNvPr id="424" name="Google Shape;424;p14"/>
          <p:cNvSpPr/>
          <p:nvPr/>
        </p:nvSpPr>
        <p:spPr>
          <a:xfrm>
            <a:off x="-35239" y="205725"/>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5" name="Google Shape;425;p14"/>
          <p:cNvSpPr/>
          <p:nvPr/>
        </p:nvSpPr>
        <p:spPr>
          <a:xfrm>
            <a:off x="-35239" y="43972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6" name="Google Shape;426;p14"/>
          <p:cNvSpPr/>
          <p:nvPr/>
        </p:nvSpPr>
        <p:spPr>
          <a:xfrm>
            <a:off x="-35239" y="669551"/>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7" name="Google Shape;427;p14"/>
          <p:cNvSpPr/>
          <p:nvPr/>
        </p:nvSpPr>
        <p:spPr>
          <a:xfrm>
            <a:off x="-35239" y="907714"/>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8" name="Google Shape;428;p14"/>
          <p:cNvSpPr/>
          <p:nvPr/>
        </p:nvSpPr>
        <p:spPr>
          <a:xfrm>
            <a:off x="-35239" y="113754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29" name="Google Shape;429;p14"/>
          <p:cNvSpPr/>
          <p:nvPr/>
        </p:nvSpPr>
        <p:spPr>
          <a:xfrm>
            <a:off x="-35239" y="137154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0" name="Google Shape;430;p14"/>
          <p:cNvSpPr/>
          <p:nvPr/>
        </p:nvSpPr>
        <p:spPr>
          <a:xfrm>
            <a:off x="-35239" y="160136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1" name="Google Shape;431;p14"/>
          <p:cNvSpPr/>
          <p:nvPr/>
        </p:nvSpPr>
        <p:spPr>
          <a:xfrm>
            <a:off x="-35239" y="183538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2" name="Google Shape;432;p14"/>
          <p:cNvSpPr/>
          <p:nvPr/>
        </p:nvSpPr>
        <p:spPr>
          <a:xfrm>
            <a:off x="-35239" y="206938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3" name="Google Shape;433;p14"/>
          <p:cNvSpPr/>
          <p:nvPr/>
        </p:nvSpPr>
        <p:spPr>
          <a:xfrm>
            <a:off x="-35239" y="229920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4" name="Google Shape;434;p14"/>
          <p:cNvSpPr/>
          <p:nvPr/>
        </p:nvSpPr>
        <p:spPr>
          <a:xfrm>
            <a:off x="-35239" y="2537369"/>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5" name="Google Shape;435;p14"/>
          <p:cNvSpPr/>
          <p:nvPr/>
        </p:nvSpPr>
        <p:spPr>
          <a:xfrm>
            <a:off x="-35239" y="2767194"/>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6" name="Google Shape;436;p14"/>
          <p:cNvSpPr/>
          <p:nvPr/>
        </p:nvSpPr>
        <p:spPr>
          <a:xfrm>
            <a:off x="-36950" y="2992645"/>
            <a:ext cx="2775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7" name="Google Shape;437;p14"/>
          <p:cNvSpPr/>
          <p:nvPr/>
        </p:nvSpPr>
        <p:spPr>
          <a:xfrm>
            <a:off x="-36950" y="3218095"/>
            <a:ext cx="2775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8" name="Google Shape;438;p14"/>
          <p:cNvSpPr/>
          <p:nvPr/>
        </p:nvSpPr>
        <p:spPr>
          <a:xfrm>
            <a:off x="-35239" y="3432696"/>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39" name="Google Shape;439;p14"/>
          <p:cNvSpPr/>
          <p:nvPr/>
        </p:nvSpPr>
        <p:spPr>
          <a:xfrm>
            <a:off x="-35239" y="3662522"/>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0" name="Google Shape;440;p14"/>
          <p:cNvSpPr/>
          <p:nvPr/>
        </p:nvSpPr>
        <p:spPr>
          <a:xfrm>
            <a:off x="-35239" y="413051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1" name="Google Shape;441;p14"/>
          <p:cNvSpPr/>
          <p:nvPr/>
        </p:nvSpPr>
        <p:spPr>
          <a:xfrm>
            <a:off x="-35239" y="4364511"/>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2" name="Google Shape;442;p14"/>
          <p:cNvSpPr/>
          <p:nvPr/>
        </p:nvSpPr>
        <p:spPr>
          <a:xfrm>
            <a:off x="-35239" y="4594337"/>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3" name="Google Shape;443;p14"/>
          <p:cNvSpPr/>
          <p:nvPr/>
        </p:nvSpPr>
        <p:spPr>
          <a:xfrm>
            <a:off x="-35239" y="482835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4" name="Google Shape;444;p14"/>
          <p:cNvSpPr/>
          <p:nvPr/>
        </p:nvSpPr>
        <p:spPr>
          <a:xfrm>
            <a:off x="-35239" y="5062350"/>
            <a:ext cx="2742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45" name="Google Shape;445;p14"/>
          <p:cNvSpPr txBox="1"/>
          <p:nvPr>
            <p:ph type="ctrTitle"/>
          </p:nvPr>
        </p:nvSpPr>
        <p:spPr>
          <a:xfrm>
            <a:off x="389575" y="2192625"/>
            <a:ext cx="3175500" cy="17403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446" name="Google Shape;446;p14"/>
          <p:cNvSpPr txBox="1"/>
          <p:nvPr>
            <p:ph idx="2" type="ctrTitle"/>
          </p:nvPr>
        </p:nvSpPr>
        <p:spPr>
          <a:xfrm>
            <a:off x="2653850" y="386625"/>
            <a:ext cx="1639500" cy="345300"/>
          </a:xfrm>
          <a:prstGeom prst="rect">
            <a:avLst/>
          </a:prstGeom>
        </p:spPr>
        <p:txBody>
          <a:bodyPr anchorCtr="0" anchor="t" bIns="91425" lIns="91425" spcFirstLastPara="1" rIns="91425" wrap="square" tIns="91425">
            <a:normAutofit/>
          </a:bodyPr>
          <a:lstStyle>
            <a:lvl1pPr lvl="0" algn="r">
              <a:lnSpc>
                <a:spcPct val="115000"/>
              </a:lnSpc>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lgn="r">
              <a:lnSpc>
                <a:spcPct val="115000"/>
              </a:lnSpc>
              <a:spcBef>
                <a:spcPts val="0"/>
              </a:spcBef>
              <a:spcAft>
                <a:spcPts val="0"/>
              </a:spcAft>
              <a:buClr>
                <a:schemeClr val="lt1"/>
              </a:buClr>
              <a:buSzPts val="4000"/>
              <a:buNone/>
              <a:defRPr sz="4000">
                <a:solidFill>
                  <a:schemeClr val="lt1"/>
                </a:solidFill>
              </a:defRPr>
            </a:lvl2pPr>
            <a:lvl3pPr lvl="2" algn="r">
              <a:lnSpc>
                <a:spcPct val="115000"/>
              </a:lnSpc>
              <a:spcBef>
                <a:spcPts val="0"/>
              </a:spcBef>
              <a:spcAft>
                <a:spcPts val="0"/>
              </a:spcAft>
              <a:buClr>
                <a:schemeClr val="lt1"/>
              </a:buClr>
              <a:buSzPts val="4000"/>
              <a:buNone/>
              <a:defRPr sz="4000">
                <a:solidFill>
                  <a:schemeClr val="lt1"/>
                </a:solidFill>
              </a:defRPr>
            </a:lvl3pPr>
            <a:lvl4pPr lvl="3" algn="r">
              <a:lnSpc>
                <a:spcPct val="115000"/>
              </a:lnSpc>
              <a:spcBef>
                <a:spcPts val="0"/>
              </a:spcBef>
              <a:spcAft>
                <a:spcPts val="0"/>
              </a:spcAft>
              <a:buClr>
                <a:schemeClr val="lt1"/>
              </a:buClr>
              <a:buSzPts val="4000"/>
              <a:buNone/>
              <a:defRPr sz="4000">
                <a:solidFill>
                  <a:schemeClr val="lt1"/>
                </a:solidFill>
              </a:defRPr>
            </a:lvl4pPr>
            <a:lvl5pPr lvl="4" algn="r">
              <a:lnSpc>
                <a:spcPct val="115000"/>
              </a:lnSpc>
              <a:spcBef>
                <a:spcPts val="0"/>
              </a:spcBef>
              <a:spcAft>
                <a:spcPts val="0"/>
              </a:spcAft>
              <a:buClr>
                <a:schemeClr val="lt1"/>
              </a:buClr>
              <a:buSzPts val="4000"/>
              <a:buNone/>
              <a:defRPr sz="4000">
                <a:solidFill>
                  <a:schemeClr val="lt1"/>
                </a:solidFill>
              </a:defRPr>
            </a:lvl5pPr>
            <a:lvl6pPr lvl="5" algn="r">
              <a:lnSpc>
                <a:spcPct val="115000"/>
              </a:lnSpc>
              <a:spcBef>
                <a:spcPts val="0"/>
              </a:spcBef>
              <a:spcAft>
                <a:spcPts val="0"/>
              </a:spcAft>
              <a:buClr>
                <a:schemeClr val="lt1"/>
              </a:buClr>
              <a:buSzPts val="4000"/>
              <a:buNone/>
              <a:defRPr sz="4000">
                <a:solidFill>
                  <a:schemeClr val="lt1"/>
                </a:solidFill>
              </a:defRPr>
            </a:lvl6pPr>
            <a:lvl7pPr lvl="6" algn="r">
              <a:lnSpc>
                <a:spcPct val="115000"/>
              </a:lnSpc>
              <a:spcBef>
                <a:spcPts val="0"/>
              </a:spcBef>
              <a:spcAft>
                <a:spcPts val="0"/>
              </a:spcAft>
              <a:buClr>
                <a:schemeClr val="lt1"/>
              </a:buClr>
              <a:buSzPts val="4000"/>
              <a:buNone/>
              <a:defRPr sz="4000">
                <a:solidFill>
                  <a:schemeClr val="lt1"/>
                </a:solidFill>
              </a:defRPr>
            </a:lvl7pPr>
            <a:lvl8pPr lvl="7" algn="r">
              <a:lnSpc>
                <a:spcPct val="115000"/>
              </a:lnSpc>
              <a:spcBef>
                <a:spcPts val="0"/>
              </a:spcBef>
              <a:spcAft>
                <a:spcPts val="0"/>
              </a:spcAft>
              <a:buClr>
                <a:schemeClr val="lt1"/>
              </a:buClr>
              <a:buSzPts val="4000"/>
              <a:buNone/>
              <a:defRPr sz="4000">
                <a:solidFill>
                  <a:schemeClr val="lt1"/>
                </a:solidFill>
              </a:defRPr>
            </a:lvl8pPr>
            <a:lvl9pPr lvl="8" algn="r">
              <a:lnSpc>
                <a:spcPct val="115000"/>
              </a:lnSpc>
              <a:spcBef>
                <a:spcPts val="0"/>
              </a:spcBef>
              <a:spcAft>
                <a:spcPts val="0"/>
              </a:spcAft>
              <a:buClr>
                <a:schemeClr val="lt1"/>
              </a:buClr>
              <a:buSzPts val="4000"/>
              <a:buNone/>
              <a:defRPr sz="4000">
                <a:solidFill>
                  <a:schemeClr val="lt1"/>
                </a:solidFill>
              </a:defRPr>
            </a:lvl9pPr>
          </a:lstStyle>
          <a:p/>
        </p:txBody>
      </p:sp>
      <p:sp>
        <p:nvSpPr>
          <p:cNvPr id="447" name="Google Shape;447;p14"/>
          <p:cNvSpPr txBox="1"/>
          <p:nvPr>
            <p:ph idx="3" type="ctrTitle"/>
          </p:nvPr>
        </p:nvSpPr>
        <p:spPr>
          <a:xfrm>
            <a:off x="6091950" y="4073500"/>
            <a:ext cx="1639500" cy="813300"/>
          </a:xfrm>
          <a:prstGeom prst="rect">
            <a:avLst/>
          </a:prstGeom>
        </p:spPr>
        <p:txBody>
          <a:bodyPr anchorCtr="0" anchor="t" bIns="91425" lIns="91425" spcFirstLastPara="1" rIns="91425" wrap="square" tIns="91425">
            <a:normAutofit/>
          </a:bodyPr>
          <a:lstStyle>
            <a:lvl1pPr lvl="0">
              <a:lnSpc>
                <a:spcPct val="115000"/>
              </a:lnSpc>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4000"/>
              <a:buNone/>
              <a:defRPr sz="4000">
                <a:solidFill>
                  <a:schemeClr val="lt1"/>
                </a:solidFill>
              </a:defRPr>
            </a:lvl2pPr>
            <a:lvl3pPr lvl="2">
              <a:lnSpc>
                <a:spcPct val="115000"/>
              </a:lnSpc>
              <a:spcBef>
                <a:spcPts val="0"/>
              </a:spcBef>
              <a:spcAft>
                <a:spcPts val="0"/>
              </a:spcAft>
              <a:buClr>
                <a:schemeClr val="lt1"/>
              </a:buClr>
              <a:buSzPts val="4000"/>
              <a:buNone/>
              <a:defRPr sz="4000">
                <a:solidFill>
                  <a:schemeClr val="lt1"/>
                </a:solidFill>
              </a:defRPr>
            </a:lvl3pPr>
            <a:lvl4pPr lvl="3">
              <a:lnSpc>
                <a:spcPct val="115000"/>
              </a:lnSpc>
              <a:spcBef>
                <a:spcPts val="0"/>
              </a:spcBef>
              <a:spcAft>
                <a:spcPts val="0"/>
              </a:spcAft>
              <a:buClr>
                <a:schemeClr val="lt1"/>
              </a:buClr>
              <a:buSzPts val="4000"/>
              <a:buNone/>
              <a:defRPr sz="4000">
                <a:solidFill>
                  <a:schemeClr val="lt1"/>
                </a:solidFill>
              </a:defRPr>
            </a:lvl4pPr>
            <a:lvl5pPr lvl="4">
              <a:lnSpc>
                <a:spcPct val="115000"/>
              </a:lnSpc>
              <a:spcBef>
                <a:spcPts val="0"/>
              </a:spcBef>
              <a:spcAft>
                <a:spcPts val="0"/>
              </a:spcAft>
              <a:buClr>
                <a:schemeClr val="lt1"/>
              </a:buClr>
              <a:buSzPts val="4000"/>
              <a:buNone/>
              <a:defRPr sz="4000">
                <a:solidFill>
                  <a:schemeClr val="lt1"/>
                </a:solidFill>
              </a:defRPr>
            </a:lvl5pPr>
            <a:lvl6pPr lvl="5">
              <a:lnSpc>
                <a:spcPct val="115000"/>
              </a:lnSpc>
              <a:spcBef>
                <a:spcPts val="0"/>
              </a:spcBef>
              <a:spcAft>
                <a:spcPts val="0"/>
              </a:spcAft>
              <a:buClr>
                <a:schemeClr val="lt1"/>
              </a:buClr>
              <a:buSzPts val="4000"/>
              <a:buNone/>
              <a:defRPr sz="4000">
                <a:solidFill>
                  <a:schemeClr val="lt1"/>
                </a:solidFill>
              </a:defRPr>
            </a:lvl6pPr>
            <a:lvl7pPr lvl="6">
              <a:lnSpc>
                <a:spcPct val="115000"/>
              </a:lnSpc>
              <a:spcBef>
                <a:spcPts val="0"/>
              </a:spcBef>
              <a:spcAft>
                <a:spcPts val="0"/>
              </a:spcAft>
              <a:buClr>
                <a:schemeClr val="lt1"/>
              </a:buClr>
              <a:buSzPts val="4000"/>
              <a:buNone/>
              <a:defRPr sz="4000">
                <a:solidFill>
                  <a:schemeClr val="lt1"/>
                </a:solidFill>
              </a:defRPr>
            </a:lvl7pPr>
            <a:lvl8pPr lvl="7">
              <a:lnSpc>
                <a:spcPct val="115000"/>
              </a:lnSpc>
              <a:spcBef>
                <a:spcPts val="0"/>
              </a:spcBef>
              <a:spcAft>
                <a:spcPts val="0"/>
              </a:spcAft>
              <a:buClr>
                <a:schemeClr val="lt1"/>
              </a:buClr>
              <a:buSzPts val="4000"/>
              <a:buNone/>
              <a:defRPr sz="4000">
                <a:solidFill>
                  <a:schemeClr val="lt1"/>
                </a:solidFill>
              </a:defRPr>
            </a:lvl8pPr>
            <a:lvl9pPr lvl="8">
              <a:lnSpc>
                <a:spcPct val="115000"/>
              </a:lnSpc>
              <a:spcBef>
                <a:spcPts val="0"/>
              </a:spcBef>
              <a:spcAft>
                <a:spcPts val="0"/>
              </a:spcAft>
              <a:buClr>
                <a:schemeClr val="lt1"/>
              </a:buClr>
              <a:buSzPts val="4000"/>
              <a:buNone/>
              <a:defRPr sz="4000">
                <a:solidFill>
                  <a:schemeClr val="lt1"/>
                </a:solidFill>
              </a:defRPr>
            </a:lvl9pPr>
          </a:lstStyle>
          <a:p/>
        </p:txBody>
      </p:sp>
      <p:sp>
        <p:nvSpPr>
          <p:cNvPr id="448" name="Google Shape;448;p14"/>
          <p:cNvSpPr/>
          <p:nvPr>
            <p:ph idx="4" type="pic"/>
          </p:nvPr>
        </p:nvSpPr>
        <p:spPr>
          <a:xfrm>
            <a:off x="4434200" y="482600"/>
            <a:ext cx="4709700" cy="2809800"/>
          </a:xfrm>
          <a:prstGeom prst="roundRect">
            <a:avLst>
              <a:gd fmla="val 0" name="adj"/>
            </a:avLst>
          </a:prstGeom>
          <a:noFill/>
          <a:ln>
            <a:noFill/>
          </a:ln>
        </p:spPr>
      </p:sp>
      <p:sp>
        <p:nvSpPr>
          <p:cNvPr id="449" name="Google Shape;449;p14"/>
          <p:cNvSpPr/>
          <p:nvPr>
            <p:ph idx="5" type="pic"/>
          </p:nvPr>
        </p:nvSpPr>
        <p:spPr>
          <a:xfrm>
            <a:off x="3565050" y="1963225"/>
            <a:ext cx="2287800" cy="3180300"/>
          </a:xfrm>
          <a:prstGeom prst="roundRect">
            <a:avLst>
              <a:gd fmla="val 0" name="adj"/>
            </a:avLst>
          </a:prstGeom>
          <a:noFill/>
          <a:ln>
            <a:noFill/>
          </a:ln>
        </p:spPr>
      </p:sp>
      <p:sp>
        <p:nvSpPr>
          <p:cNvPr id="450" name="Google Shape;450;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2">
  <p:cSld name="CUSTOM_29">
    <p:bg>
      <p:bgPr>
        <a:solidFill>
          <a:schemeClr val="accent4"/>
        </a:solidFill>
      </p:bgPr>
    </p:bg>
    <p:spTree>
      <p:nvGrpSpPr>
        <p:cNvPr id="451" name="Shape 451"/>
        <p:cNvGrpSpPr/>
        <p:nvPr/>
      </p:nvGrpSpPr>
      <p:grpSpPr>
        <a:xfrm>
          <a:off x="0" y="0"/>
          <a:ext cx="0" cy="0"/>
          <a:chOff x="0" y="0"/>
          <a:chExt cx="0" cy="0"/>
        </a:xfrm>
      </p:grpSpPr>
      <p:sp>
        <p:nvSpPr>
          <p:cNvPr id="452" name="Google Shape;452;p15"/>
          <p:cNvSpPr txBox="1"/>
          <p:nvPr>
            <p:ph type="title"/>
          </p:nvPr>
        </p:nvSpPr>
        <p:spPr>
          <a:xfrm>
            <a:off x="4102975" y="345250"/>
            <a:ext cx="4775400" cy="1231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2800"/>
              <a:buNone/>
              <a:defRPr sz="4000"/>
            </a:lvl1pPr>
            <a:lvl2pPr lvl="1">
              <a:lnSpc>
                <a:spcPct val="80000"/>
              </a:lnSpc>
              <a:spcBef>
                <a:spcPts val="0"/>
              </a:spcBef>
              <a:spcAft>
                <a:spcPts val="0"/>
              </a:spcAft>
              <a:buSzPts val="2800"/>
              <a:buNone/>
              <a:defRPr sz="4800">
                <a:latin typeface="Alexandria Black"/>
                <a:ea typeface="Alexandria Black"/>
                <a:cs typeface="Alexandria Black"/>
                <a:sym typeface="Alexandria Black"/>
              </a:defRPr>
            </a:lvl2pPr>
            <a:lvl3pPr lvl="2">
              <a:lnSpc>
                <a:spcPct val="80000"/>
              </a:lnSpc>
              <a:spcBef>
                <a:spcPts val="0"/>
              </a:spcBef>
              <a:spcAft>
                <a:spcPts val="0"/>
              </a:spcAft>
              <a:buSzPts val="2800"/>
              <a:buNone/>
              <a:defRPr sz="4800">
                <a:latin typeface="Alexandria Black"/>
                <a:ea typeface="Alexandria Black"/>
                <a:cs typeface="Alexandria Black"/>
                <a:sym typeface="Alexandria Black"/>
              </a:defRPr>
            </a:lvl3pPr>
            <a:lvl4pPr lvl="3">
              <a:lnSpc>
                <a:spcPct val="80000"/>
              </a:lnSpc>
              <a:spcBef>
                <a:spcPts val="0"/>
              </a:spcBef>
              <a:spcAft>
                <a:spcPts val="0"/>
              </a:spcAft>
              <a:buSzPts val="2800"/>
              <a:buNone/>
              <a:defRPr sz="4800">
                <a:latin typeface="Alexandria Black"/>
                <a:ea typeface="Alexandria Black"/>
                <a:cs typeface="Alexandria Black"/>
                <a:sym typeface="Alexandria Black"/>
              </a:defRPr>
            </a:lvl4pPr>
            <a:lvl5pPr lvl="4">
              <a:lnSpc>
                <a:spcPct val="80000"/>
              </a:lnSpc>
              <a:spcBef>
                <a:spcPts val="0"/>
              </a:spcBef>
              <a:spcAft>
                <a:spcPts val="0"/>
              </a:spcAft>
              <a:buSzPts val="2800"/>
              <a:buNone/>
              <a:defRPr sz="4800">
                <a:latin typeface="Alexandria Black"/>
                <a:ea typeface="Alexandria Black"/>
                <a:cs typeface="Alexandria Black"/>
                <a:sym typeface="Alexandria Black"/>
              </a:defRPr>
            </a:lvl5pPr>
            <a:lvl6pPr lvl="5">
              <a:lnSpc>
                <a:spcPct val="80000"/>
              </a:lnSpc>
              <a:spcBef>
                <a:spcPts val="0"/>
              </a:spcBef>
              <a:spcAft>
                <a:spcPts val="0"/>
              </a:spcAft>
              <a:buSzPts val="2800"/>
              <a:buNone/>
              <a:defRPr sz="4800">
                <a:latin typeface="Alexandria Black"/>
                <a:ea typeface="Alexandria Black"/>
                <a:cs typeface="Alexandria Black"/>
                <a:sym typeface="Alexandria Black"/>
              </a:defRPr>
            </a:lvl6pPr>
            <a:lvl7pPr lvl="6">
              <a:lnSpc>
                <a:spcPct val="80000"/>
              </a:lnSpc>
              <a:spcBef>
                <a:spcPts val="0"/>
              </a:spcBef>
              <a:spcAft>
                <a:spcPts val="0"/>
              </a:spcAft>
              <a:buSzPts val="2800"/>
              <a:buNone/>
              <a:defRPr sz="4800">
                <a:latin typeface="Alexandria Black"/>
                <a:ea typeface="Alexandria Black"/>
                <a:cs typeface="Alexandria Black"/>
                <a:sym typeface="Alexandria Black"/>
              </a:defRPr>
            </a:lvl7pPr>
            <a:lvl8pPr lvl="7">
              <a:lnSpc>
                <a:spcPct val="80000"/>
              </a:lnSpc>
              <a:spcBef>
                <a:spcPts val="0"/>
              </a:spcBef>
              <a:spcAft>
                <a:spcPts val="0"/>
              </a:spcAft>
              <a:buSzPts val="2800"/>
              <a:buNone/>
              <a:defRPr sz="4800">
                <a:latin typeface="Alexandria Black"/>
                <a:ea typeface="Alexandria Black"/>
                <a:cs typeface="Alexandria Black"/>
                <a:sym typeface="Alexandria Black"/>
              </a:defRPr>
            </a:lvl8pPr>
            <a:lvl9pPr lvl="8">
              <a:lnSpc>
                <a:spcPct val="80000"/>
              </a:lnSpc>
              <a:spcBef>
                <a:spcPts val="0"/>
              </a:spcBef>
              <a:spcAft>
                <a:spcPts val="0"/>
              </a:spcAft>
              <a:buSzPts val="2800"/>
              <a:buNone/>
              <a:defRPr sz="4800">
                <a:latin typeface="Alexandria Black"/>
                <a:ea typeface="Alexandria Black"/>
                <a:cs typeface="Alexandria Black"/>
                <a:sym typeface="Alexandria Black"/>
              </a:defRPr>
            </a:lvl9pPr>
          </a:lstStyle>
          <a:p/>
        </p:txBody>
      </p:sp>
      <p:sp>
        <p:nvSpPr>
          <p:cNvPr id="453" name="Google Shape;453;p15"/>
          <p:cNvSpPr txBox="1"/>
          <p:nvPr>
            <p:ph idx="1" type="subTitle"/>
          </p:nvPr>
        </p:nvSpPr>
        <p:spPr>
          <a:xfrm>
            <a:off x="4249200" y="2277125"/>
            <a:ext cx="4013400" cy="4002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454" name="Google Shape;454;p15"/>
          <p:cNvSpPr txBox="1"/>
          <p:nvPr>
            <p:ph idx="2" type="subTitle"/>
          </p:nvPr>
        </p:nvSpPr>
        <p:spPr>
          <a:xfrm>
            <a:off x="4249200" y="3158475"/>
            <a:ext cx="4013400" cy="4002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455" name="Google Shape;455;p15"/>
          <p:cNvSpPr txBox="1"/>
          <p:nvPr>
            <p:ph idx="3" type="subTitle"/>
          </p:nvPr>
        </p:nvSpPr>
        <p:spPr>
          <a:xfrm>
            <a:off x="4249200" y="4069225"/>
            <a:ext cx="4013400" cy="4002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456" name="Google Shape;456;p15"/>
          <p:cNvSpPr/>
          <p:nvPr>
            <p:ph idx="4" type="pic"/>
          </p:nvPr>
        </p:nvSpPr>
        <p:spPr>
          <a:xfrm>
            <a:off x="0" y="0"/>
            <a:ext cx="3696000" cy="5143500"/>
          </a:xfrm>
          <a:prstGeom prst="roundRect">
            <a:avLst>
              <a:gd fmla="val 0" name="adj"/>
            </a:avLst>
          </a:prstGeom>
          <a:noFill/>
          <a:ln>
            <a:noFill/>
          </a:ln>
        </p:spPr>
      </p:sp>
      <p:sp>
        <p:nvSpPr>
          <p:cNvPr id="457" name="Google Shape;457;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3">
  <p:cSld name="CUSTOM_24">
    <p:bg>
      <p:bgPr>
        <a:solidFill>
          <a:schemeClr val="dk1"/>
        </a:solidFill>
      </p:bgPr>
    </p:bg>
    <p:spTree>
      <p:nvGrpSpPr>
        <p:cNvPr id="458" name="Shape 458"/>
        <p:cNvGrpSpPr/>
        <p:nvPr/>
      </p:nvGrpSpPr>
      <p:grpSpPr>
        <a:xfrm>
          <a:off x="0" y="0"/>
          <a:ext cx="0" cy="0"/>
          <a:chOff x="0" y="0"/>
          <a:chExt cx="0" cy="0"/>
        </a:xfrm>
      </p:grpSpPr>
      <p:grpSp>
        <p:nvGrpSpPr>
          <p:cNvPr id="459" name="Google Shape;459;p16"/>
          <p:cNvGrpSpPr/>
          <p:nvPr/>
        </p:nvGrpSpPr>
        <p:grpSpPr>
          <a:xfrm rot="10800000">
            <a:off x="3586702" y="105475"/>
            <a:ext cx="176172" cy="4914850"/>
            <a:chOff x="-30475" y="94400"/>
            <a:chExt cx="142800" cy="4914850"/>
          </a:xfrm>
        </p:grpSpPr>
        <p:sp>
          <p:nvSpPr>
            <p:cNvPr id="460" name="Google Shape;460;p16"/>
            <p:cNvSpPr/>
            <p:nvPr/>
          </p:nvSpPr>
          <p:spPr>
            <a:xfrm>
              <a:off x="-29595" y="9440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1" name="Google Shape;461;p16"/>
            <p:cNvSpPr/>
            <p:nvPr/>
          </p:nvSpPr>
          <p:spPr>
            <a:xfrm>
              <a:off x="-29595" y="324226"/>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2" name="Google Shape;462;p16"/>
            <p:cNvSpPr/>
            <p:nvPr/>
          </p:nvSpPr>
          <p:spPr>
            <a:xfrm>
              <a:off x="-29595" y="558226"/>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3" name="Google Shape;463;p16"/>
            <p:cNvSpPr/>
            <p:nvPr/>
          </p:nvSpPr>
          <p:spPr>
            <a:xfrm>
              <a:off x="-29595" y="788052"/>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4" name="Google Shape;464;p16"/>
            <p:cNvSpPr/>
            <p:nvPr/>
          </p:nvSpPr>
          <p:spPr>
            <a:xfrm>
              <a:off x="-29595" y="1026215"/>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5" name="Google Shape;465;p16"/>
            <p:cNvSpPr/>
            <p:nvPr/>
          </p:nvSpPr>
          <p:spPr>
            <a:xfrm>
              <a:off x="-29595" y="125604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6" name="Google Shape;466;p16"/>
            <p:cNvSpPr/>
            <p:nvPr/>
          </p:nvSpPr>
          <p:spPr>
            <a:xfrm>
              <a:off x="-29595" y="1490041"/>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7" name="Google Shape;467;p16"/>
            <p:cNvSpPr/>
            <p:nvPr/>
          </p:nvSpPr>
          <p:spPr>
            <a:xfrm>
              <a:off x="-29595" y="1719867"/>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8" name="Google Shape;468;p16"/>
            <p:cNvSpPr/>
            <p:nvPr/>
          </p:nvSpPr>
          <p:spPr>
            <a:xfrm>
              <a:off x="-29595" y="195388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69" name="Google Shape;469;p16"/>
            <p:cNvSpPr/>
            <p:nvPr/>
          </p:nvSpPr>
          <p:spPr>
            <a:xfrm>
              <a:off x="-29595" y="218788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0" name="Google Shape;470;p16"/>
            <p:cNvSpPr/>
            <p:nvPr/>
          </p:nvSpPr>
          <p:spPr>
            <a:xfrm>
              <a:off x="-29595" y="2417706"/>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1" name="Google Shape;471;p16"/>
            <p:cNvSpPr/>
            <p:nvPr/>
          </p:nvSpPr>
          <p:spPr>
            <a:xfrm>
              <a:off x="-29595" y="2655869"/>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2" name="Google Shape;472;p16"/>
            <p:cNvSpPr/>
            <p:nvPr/>
          </p:nvSpPr>
          <p:spPr>
            <a:xfrm>
              <a:off x="-29595" y="2885695"/>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3" name="Google Shape;473;p16"/>
            <p:cNvSpPr/>
            <p:nvPr/>
          </p:nvSpPr>
          <p:spPr>
            <a:xfrm>
              <a:off x="-30475" y="3111145"/>
              <a:ext cx="1428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4" name="Google Shape;474;p16"/>
            <p:cNvSpPr/>
            <p:nvPr/>
          </p:nvSpPr>
          <p:spPr>
            <a:xfrm>
              <a:off x="-30475" y="3336595"/>
              <a:ext cx="1428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5" name="Google Shape;475;p16"/>
            <p:cNvSpPr/>
            <p:nvPr/>
          </p:nvSpPr>
          <p:spPr>
            <a:xfrm>
              <a:off x="-29595" y="3551197"/>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6" name="Google Shape;476;p16"/>
            <p:cNvSpPr/>
            <p:nvPr/>
          </p:nvSpPr>
          <p:spPr>
            <a:xfrm>
              <a:off x="-29595" y="3781022"/>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7" name="Google Shape;477;p16"/>
            <p:cNvSpPr/>
            <p:nvPr/>
          </p:nvSpPr>
          <p:spPr>
            <a:xfrm>
              <a:off x="-29595" y="4019185"/>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8" name="Google Shape;478;p16"/>
            <p:cNvSpPr/>
            <p:nvPr/>
          </p:nvSpPr>
          <p:spPr>
            <a:xfrm>
              <a:off x="-29595" y="4249011"/>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79" name="Google Shape;479;p16"/>
            <p:cNvSpPr/>
            <p:nvPr/>
          </p:nvSpPr>
          <p:spPr>
            <a:xfrm>
              <a:off x="-29595" y="4483011"/>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80" name="Google Shape;480;p16"/>
            <p:cNvSpPr/>
            <p:nvPr/>
          </p:nvSpPr>
          <p:spPr>
            <a:xfrm>
              <a:off x="-29595" y="4712837"/>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81" name="Google Shape;481;p16"/>
            <p:cNvSpPr/>
            <p:nvPr/>
          </p:nvSpPr>
          <p:spPr>
            <a:xfrm>
              <a:off x="-29595" y="4946850"/>
              <a:ext cx="1410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482" name="Google Shape;482;p16"/>
          <p:cNvCxnSpPr/>
          <p:nvPr/>
        </p:nvCxnSpPr>
        <p:spPr>
          <a:xfrm>
            <a:off x="3742725" y="-43050"/>
            <a:ext cx="0" cy="5202000"/>
          </a:xfrm>
          <a:prstGeom prst="straightConnector1">
            <a:avLst/>
          </a:prstGeom>
          <a:noFill/>
          <a:ln cap="flat" cmpd="sng" w="9525">
            <a:solidFill>
              <a:schemeClr val="accent1"/>
            </a:solidFill>
            <a:prstDash val="solid"/>
            <a:round/>
            <a:headEnd len="sm" w="sm" type="none"/>
            <a:tailEnd len="sm" w="sm" type="none"/>
          </a:ln>
        </p:spPr>
      </p:cxnSp>
      <p:sp>
        <p:nvSpPr>
          <p:cNvPr id="483" name="Google Shape;483;p16"/>
          <p:cNvSpPr txBox="1"/>
          <p:nvPr>
            <p:ph type="ctrTitle"/>
          </p:nvPr>
        </p:nvSpPr>
        <p:spPr>
          <a:xfrm>
            <a:off x="4151575" y="361300"/>
            <a:ext cx="4333500" cy="16482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484" name="Google Shape;484;p16"/>
          <p:cNvSpPr txBox="1"/>
          <p:nvPr>
            <p:ph idx="1" type="subTitle"/>
          </p:nvPr>
        </p:nvSpPr>
        <p:spPr>
          <a:xfrm>
            <a:off x="4151575" y="2693925"/>
            <a:ext cx="38211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200"/>
              <a:buFont typeface="Lexend"/>
              <a:buNone/>
              <a:defRPr sz="1200">
                <a:solidFill>
                  <a:schemeClr val="lt1"/>
                </a:solidFill>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485" name="Google Shape;485;p16"/>
          <p:cNvSpPr txBox="1"/>
          <p:nvPr>
            <p:ph idx="2" type="subTitle"/>
          </p:nvPr>
        </p:nvSpPr>
        <p:spPr>
          <a:xfrm>
            <a:off x="4151575" y="3427675"/>
            <a:ext cx="3821100" cy="490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200"/>
              <a:buFont typeface="Lexend"/>
              <a:buNone/>
              <a:defRPr sz="1200">
                <a:solidFill>
                  <a:schemeClr val="lt1"/>
                </a:solidFill>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486" name="Google Shape;486;p16"/>
          <p:cNvSpPr txBox="1"/>
          <p:nvPr>
            <p:ph idx="3" type="subTitle"/>
          </p:nvPr>
        </p:nvSpPr>
        <p:spPr>
          <a:xfrm>
            <a:off x="4151575" y="3758225"/>
            <a:ext cx="3821100" cy="1262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487" name="Google Shape;487;p16"/>
          <p:cNvSpPr/>
          <p:nvPr>
            <p:ph idx="4" type="pic"/>
          </p:nvPr>
        </p:nvSpPr>
        <p:spPr>
          <a:xfrm>
            <a:off x="0" y="0"/>
            <a:ext cx="3614400" cy="5151300"/>
          </a:xfrm>
          <a:prstGeom prst="roundRect">
            <a:avLst>
              <a:gd fmla="val 0" name="adj"/>
            </a:avLst>
          </a:prstGeom>
          <a:noFill/>
          <a:ln>
            <a:noFill/>
          </a:ln>
        </p:spPr>
      </p:sp>
      <p:sp>
        <p:nvSpPr>
          <p:cNvPr id="488" name="Google Shape;488;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4">
  <p:cSld name="CUSTOM_19">
    <p:bg>
      <p:bgPr>
        <a:solidFill>
          <a:schemeClr val="dk1"/>
        </a:solidFill>
      </p:bgPr>
    </p:bg>
    <p:spTree>
      <p:nvGrpSpPr>
        <p:cNvPr id="489" name="Shape 489"/>
        <p:cNvGrpSpPr/>
        <p:nvPr/>
      </p:nvGrpSpPr>
      <p:grpSpPr>
        <a:xfrm>
          <a:off x="0" y="0"/>
          <a:ext cx="0" cy="0"/>
          <a:chOff x="0" y="0"/>
          <a:chExt cx="0" cy="0"/>
        </a:xfrm>
      </p:grpSpPr>
      <p:pic>
        <p:nvPicPr>
          <p:cNvPr id="490" name="Google Shape;490;p17"/>
          <p:cNvPicPr preferRelativeResize="0"/>
          <p:nvPr/>
        </p:nvPicPr>
        <p:blipFill rotWithShape="1">
          <a:blip r:embed="rId2">
            <a:alphaModFix amt="13000"/>
          </a:blip>
          <a:srcRect b="15408" l="8323" r="12781" t="18005"/>
          <a:stretch/>
        </p:blipFill>
        <p:spPr>
          <a:xfrm>
            <a:off x="8250" y="0"/>
            <a:ext cx="9144003" cy="5143501"/>
          </a:xfrm>
          <a:prstGeom prst="rect">
            <a:avLst/>
          </a:prstGeom>
          <a:noFill/>
          <a:ln>
            <a:noFill/>
          </a:ln>
        </p:spPr>
      </p:pic>
      <p:grpSp>
        <p:nvGrpSpPr>
          <p:cNvPr id="491" name="Google Shape;491;p17"/>
          <p:cNvGrpSpPr/>
          <p:nvPr/>
        </p:nvGrpSpPr>
        <p:grpSpPr>
          <a:xfrm rot="10800000">
            <a:off x="136143" y="4912883"/>
            <a:ext cx="8875307" cy="265133"/>
            <a:chOff x="47501" y="4907950"/>
            <a:chExt cx="8875307" cy="291900"/>
          </a:xfrm>
        </p:grpSpPr>
        <p:sp>
          <p:nvSpPr>
            <p:cNvPr id="492" name="Google Shape;492;p17"/>
            <p:cNvSpPr/>
            <p:nvPr/>
          </p:nvSpPr>
          <p:spPr>
            <a:xfrm rot="-5400000">
              <a:off x="55052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3" name="Google Shape;493;p17"/>
            <p:cNvSpPr/>
            <p:nvPr/>
          </p:nvSpPr>
          <p:spPr>
            <a:xfrm rot="-5400000">
              <a:off x="57350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4" name="Google Shape;494;p17"/>
            <p:cNvSpPr/>
            <p:nvPr/>
          </p:nvSpPr>
          <p:spPr>
            <a:xfrm rot="-5400000">
              <a:off x="59690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5" name="Google Shape;495;p17"/>
            <p:cNvSpPr/>
            <p:nvPr/>
          </p:nvSpPr>
          <p:spPr>
            <a:xfrm rot="-5400000">
              <a:off x="61989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6" name="Google Shape;496;p17"/>
            <p:cNvSpPr/>
            <p:nvPr/>
          </p:nvSpPr>
          <p:spPr>
            <a:xfrm rot="-5400000">
              <a:off x="64370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7" name="Google Shape;497;p17"/>
            <p:cNvSpPr/>
            <p:nvPr/>
          </p:nvSpPr>
          <p:spPr>
            <a:xfrm rot="-5400000">
              <a:off x="66669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8" name="Google Shape;498;p17"/>
            <p:cNvSpPr/>
            <p:nvPr/>
          </p:nvSpPr>
          <p:spPr>
            <a:xfrm rot="-5400000">
              <a:off x="69009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9" name="Google Shape;499;p17"/>
            <p:cNvSpPr/>
            <p:nvPr/>
          </p:nvSpPr>
          <p:spPr>
            <a:xfrm rot="-5400000">
              <a:off x="71307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0" name="Google Shape;500;p17"/>
            <p:cNvSpPr/>
            <p:nvPr/>
          </p:nvSpPr>
          <p:spPr>
            <a:xfrm rot="-5400000">
              <a:off x="73647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1" name="Google Shape;501;p17"/>
            <p:cNvSpPr/>
            <p:nvPr/>
          </p:nvSpPr>
          <p:spPr>
            <a:xfrm rot="-5400000">
              <a:off x="75987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2" name="Google Shape;502;p17"/>
            <p:cNvSpPr/>
            <p:nvPr/>
          </p:nvSpPr>
          <p:spPr>
            <a:xfrm rot="-5400000">
              <a:off x="78285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3" name="Google Shape;503;p17"/>
            <p:cNvSpPr/>
            <p:nvPr/>
          </p:nvSpPr>
          <p:spPr>
            <a:xfrm rot="-5400000">
              <a:off x="80667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4" name="Google Shape;504;p17"/>
            <p:cNvSpPr/>
            <p:nvPr/>
          </p:nvSpPr>
          <p:spPr>
            <a:xfrm rot="-5400000">
              <a:off x="82965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5" name="Google Shape;505;p17"/>
            <p:cNvSpPr/>
            <p:nvPr/>
          </p:nvSpPr>
          <p:spPr>
            <a:xfrm rot="-5400000">
              <a:off x="85202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6" name="Google Shape;506;p17"/>
            <p:cNvSpPr/>
            <p:nvPr/>
          </p:nvSpPr>
          <p:spPr>
            <a:xfrm rot="-5400000">
              <a:off x="87456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7" name="Google Shape;507;p17"/>
            <p:cNvSpPr/>
            <p:nvPr/>
          </p:nvSpPr>
          <p:spPr>
            <a:xfrm rot="-5400000">
              <a:off x="20648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8" name="Google Shape;508;p17"/>
            <p:cNvSpPr/>
            <p:nvPr/>
          </p:nvSpPr>
          <p:spPr>
            <a:xfrm rot="-5400000">
              <a:off x="22946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9" name="Google Shape;509;p17"/>
            <p:cNvSpPr/>
            <p:nvPr/>
          </p:nvSpPr>
          <p:spPr>
            <a:xfrm rot="-5400000">
              <a:off x="25286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0" name="Google Shape;510;p17"/>
            <p:cNvSpPr/>
            <p:nvPr/>
          </p:nvSpPr>
          <p:spPr>
            <a:xfrm rot="-5400000">
              <a:off x="27585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1" name="Google Shape;511;p17"/>
            <p:cNvSpPr/>
            <p:nvPr/>
          </p:nvSpPr>
          <p:spPr>
            <a:xfrm rot="-5400000">
              <a:off x="29966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2" name="Google Shape;512;p17"/>
            <p:cNvSpPr/>
            <p:nvPr/>
          </p:nvSpPr>
          <p:spPr>
            <a:xfrm rot="-5400000">
              <a:off x="32265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3" name="Google Shape;513;p17"/>
            <p:cNvSpPr/>
            <p:nvPr/>
          </p:nvSpPr>
          <p:spPr>
            <a:xfrm rot="-5400000">
              <a:off x="34605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4" name="Google Shape;514;p17"/>
            <p:cNvSpPr/>
            <p:nvPr/>
          </p:nvSpPr>
          <p:spPr>
            <a:xfrm rot="-5400000">
              <a:off x="36903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5" name="Google Shape;515;p17"/>
            <p:cNvSpPr/>
            <p:nvPr/>
          </p:nvSpPr>
          <p:spPr>
            <a:xfrm rot="-5400000">
              <a:off x="39243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6" name="Google Shape;516;p17"/>
            <p:cNvSpPr/>
            <p:nvPr/>
          </p:nvSpPr>
          <p:spPr>
            <a:xfrm rot="-5400000">
              <a:off x="41583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7" name="Google Shape;517;p17"/>
            <p:cNvSpPr/>
            <p:nvPr/>
          </p:nvSpPr>
          <p:spPr>
            <a:xfrm rot="-5400000">
              <a:off x="43881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8" name="Google Shape;518;p17"/>
            <p:cNvSpPr/>
            <p:nvPr/>
          </p:nvSpPr>
          <p:spPr>
            <a:xfrm rot="-5400000">
              <a:off x="46263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9" name="Google Shape;519;p17"/>
            <p:cNvSpPr/>
            <p:nvPr/>
          </p:nvSpPr>
          <p:spPr>
            <a:xfrm rot="-5400000">
              <a:off x="48561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0" name="Google Shape;520;p17"/>
            <p:cNvSpPr/>
            <p:nvPr/>
          </p:nvSpPr>
          <p:spPr>
            <a:xfrm rot="-5400000">
              <a:off x="50798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1" name="Google Shape;521;p17"/>
            <p:cNvSpPr/>
            <p:nvPr/>
          </p:nvSpPr>
          <p:spPr>
            <a:xfrm rot="-5400000">
              <a:off x="53052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2" name="Google Shape;522;p17"/>
            <p:cNvSpPr/>
            <p:nvPr/>
          </p:nvSpPr>
          <p:spPr>
            <a:xfrm rot="-5400000">
              <a:off x="-65449"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3" name="Google Shape;523;p17"/>
            <p:cNvSpPr/>
            <p:nvPr/>
          </p:nvSpPr>
          <p:spPr>
            <a:xfrm rot="-5400000">
              <a:off x="16437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4" name="Google Shape;524;p17"/>
            <p:cNvSpPr/>
            <p:nvPr/>
          </p:nvSpPr>
          <p:spPr>
            <a:xfrm rot="-5400000">
              <a:off x="39839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5" name="Google Shape;525;p17"/>
            <p:cNvSpPr/>
            <p:nvPr/>
          </p:nvSpPr>
          <p:spPr>
            <a:xfrm rot="-5400000">
              <a:off x="63239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6" name="Google Shape;526;p17"/>
            <p:cNvSpPr/>
            <p:nvPr/>
          </p:nvSpPr>
          <p:spPr>
            <a:xfrm rot="-5400000">
              <a:off x="86221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7" name="Google Shape;527;p17"/>
            <p:cNvSpPr/>
            <p:nvPr/>
          </p:nvSpPr>
          <p:spPr>
            <a:xfrm rot="-5400000">
              <a:off x="110038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8" name="Google Shape;528;p17"/>
            <p:cNvSpPr/>
            <p:nvPr/>
          </p:nvSpPr>
          <p:spPr>
            <a:xfrm rot="-5400000">
              <a:off x="133020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9" name="Google Shape;529;p17"/>
            <p:cNvSpPr/>
            <p:nvPr/>
          </p:nvSpPr>
          <p:spPr>
            <a:xfrm rot="-5400000">
              <a:off x="15538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30" name="Google Shape;530;p17"/>
            <p:cNvSpPr/>
            <p:nvPr/>
          </p:nvSpPr>
          <p:spPr>
            <a:xfrm rot="-5400000">
              <a:off x="17793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grpSp>
      <p:cxnSp>
        <p:nvCxnSpPr>
          <p:cNvPr id="531" name="Google Shape;531;p17"/>
          <p:cNvCxnSpPr/>
          <p:nvPr/>
        </p:nvCxnSpPr>
        <p:spPr>
          <a:xfrm rot="10800000">
            <a:off x="150" y="4944075"/>
            <a:ext cx="9147900" cy="0"/>
          </a:xfrm>
          <a:prstGeom prst="straightConnector1">
            <a:avLst/>
          </a:prstGeom>
          <a:noFill/>
          <a:ln cap="flat" cmpd="sng" w="9525">
            <a:solidFill>
              <a:schemeClr val="accent1"/>
            </a:solidFill>
            <a:prstDash val="solid"/>
            <a:round/>
            <a:headEnd len="sm" w="sm" type="none"/>
            <a:tailEnd len="sm" w="sm" type="none"/>
          </a:ln>
        </p:spPr>
      </p:cxnSp>
      <p:sp>
        <p:nvSpPr>
          <p:cNvPr id="532" name="Google Shape;532;p17"/>
          <p:cNvSpPr txBox="1"/>
          <p:nvPr>
            <p:ph type="ctrTitle"/>
          </p:nvPr>
        </p:nvSpPr>
        <p:spPr>
          <a:xfrm>
            <a:off x="4651200" y="3247750"/>
            <a:ext cx="2133000" cy="1561500"/>
          </a:xfrm>
          <a:prstGeom prst="rect">
            <a:avLst/>
          </a:prstGeom>
        </p:spPr>
        <p:txBody>
          <a:bodyPr anchorCtr="0" anchor="b" bIns="91425" lIns="91425" spcFirstLastPara="1" rIns="0" wrap="square" tIns="91425">
            <a:normAutofit/>
          </a:bodyPr>
          <a:lstStyle>
            <a:lvl1pPr lvl="0" algn="r">
              <a:lnSpc>
                <a:spcPct val="115000"/>
              </a:lnSpc>
              <a:spcBef>
                <a:spcPts val="0"/>
              </a:spcBef>
              <a:spcAft>
                <a:spcPts val="0"/>
              </a:spcAft>
              <a:buClr>
                <a:schemeClr val="lt1"/>
              </a:buClr>
              <a:buSzPts val="1200"/>
              <a:buFont typeface="Lexend"/>
              <a:buNone/>
              <a:defRPr sz="1200">
                <a:solidFill>
                  <a:schemeClr val="lt1"/>
                </a:solidFill>
                <a:latin typeface="Lexend"/>
                <a:ea typeface="Lexend"/>
                <a:cs typeface="Lexend"/>
                <a:sym typeface="Lexend"/>
              </a:defRPr>
            </a:lvl1pPr>
            <a:lvl2pPr lvl="1" algn="r">
              <a:lnSpc>
                <a:spcPct val="115000"/>
              </a:lnSpc>
              <a:spcBef>
                <a:spcPts val="0"/>
              </a:spcBef>
              <a:spcAft>
                <a:spcPts val="0"/>
              </a:spcAft>
              <a:buClr>
                <a:schemeClr val="lt1"/>
              </a:buClr>
              <a:buSzPts val="1200"/>
              <a:buNone/>
              <a:defRPr sz="1200">
                <a:solidFill>
                  <a:schemeClr val="lt1"/>
                </a:solidFill>
              </a:defRPr>
            </a:lvl2pPr>
            <a:lvl3pPr lvl="2" algn="r">
              <a:lnSpc>
                <a:spcPct val="115000"/>
              </a:lnSpc>
              <a:spcBef>
                <a:spcPts val="0"/>
              </a:spcBef>
              <a:spcAft>
                <a:spcPts val="0"/>
              </a:spcAft>
              <a:buClr>
                <a:schemeClr val="lt1"/>
              </a:buClr>
              <a:buSzPts val="1200"/>
              <a:buNone/>
              <a:defRPr sz="1200">
                <a:solidFill>
                  <a:schemeClr val="lt1"/>
                </a:solidFill>
              </a:defRPr>
            </a:lvl3pPr>
            <a:lvl4pPr lvl="3" algn="r">
              <a:lnSpc>
                <a:spcPct val="115000"/>
              </a:lnSpc>
              <a:spcBef>
                <a:spcPts val="0"/>
              </a:spcBef>
              <a:spcAft>
                <a:spcPts val="0"/>
              </a:spcAft>
              <a:buClr>
                <a:schemeClr val="lt1"/>
              </a:buClr>
              <a:buSzPts val="1200"/>
              <a:buNone/>
              <a:defRPr sz="1200">
                <a:solidFill>
                  <a:schemeClr val="lt1"/>
                </a:solidFill>
              </a:defRPr>
            </a:lvl4pPr>
            <a:lvl5pPr lvl="4" algn="r">
              <a:lnSpc>
                <a:spcPct val="115000"/>
              </a:lnSpc>
              <a:spcBef>
                <a:spcPts val="0"/>
              </a:spcBef>
              <a:spcAft>
                <a:spcPts val="0"/>
              </a:spcAft>
              <a:buClr>
                <a:schemeClr val="lt1"/>
              </a:buClr>
              <a:buSzPts val="1200"/>
              <a:buNone/>
              <a:defRPr sz="1200">
                <a:solidFill>
                  <a:schemeClr val="lt1"/>
                </a:solidFill>
              </a:defRPr>
            </a:lvl5pPr>
            <a:lvl6pPr lvl="5" algn="r">
              <a:lnSpc>
                <a:spcPct val="115000"/>
              </a:lnSpc>
              <a:spcBef>
                <a:spcPts val="0"/>
              </a:spcBef>
              <a:spcAft>
                <a:spcPts val="0"/>
              </a:spcAft>
              <a:buClr>
                <a:schemeClr val="lt1"/>
              </a:buClr>
              <a:buSzPts val="1200"/>
              <a:buNone/>
              <a:defRPr sz="1200">
                <a:solidFill>
                  <a:schemeClr val="lt1"/>
                </a:solidFill>
              </a:defRPr>
            </a:lvl6pPr>
            <a:lvl7pPr lvl="6" algn="r">
              <a:lnSpc>
                <a:spcPct val="115000"/>
              </a:lnSpc>
              <a:spcBef>
                <a:spcPts val="0"/>
              </a:spcBef>
              <a:spcAft>
                <a:spcPts val="0"/>
              </a:spcAft>
              <a:buClr>
                <a:schemeClr val="lt1"/>
              </a:buClr>
              <a:buSzPts val="1200"/>
              <a:buNone/>
              <a:defRPr sz="1200">
                <a:solidFill>
                  <a:schemeClr val="lt1"/>
                </a:solidFill>
              </a:defRPr>
            </a:lvl7pPr>
            <a:lvl8pPr lvl="7" algn="r">
              <a:lnSpc>
                <a:spcPct val="115000"/>
              </a:lnSpc>
              <a:spcBef>
                <a:spcPts val="0"/>
              </a:spcBef>
              <a:spcAft>
                <a:spcPts val="0"/>
              </a:spcAft>
              <a:buClr>
                <a:schemeClr val="lt1"/>
              </a:buClr>
              <a:buSzPts val="1200"/>
              <a:buNone/>
              <a:defRPr sz="1200">
                <a:solidFill>
                  <a:schemeClr val="lt1"/>
                </a:solidFill>
              </a:defRPr>
            </a:lvl8pPr>
            <a:lvl9pPr lvl="8" algn="r">
              <a:lnSpc>
                <a:spcPct val="115000"/>
              </a:lnSpc>
              <a:spcBef>
                <a:spcPts val="0"/>
              </a:spcBef>
              <a:spcAft>
                <a:spcPts val="0"/>
              </a:spcAft>
              <a:buClr>
                <a:schemeClr val="lt1"/>
              </a:buClr>
              <a:buSzPts val="1200"/>
              <a:buNone/>
              <a:defRPr sz="1200">
                <a:solidFill>
                  <a:schemeClr val="lt1"/>
                </a:solidFill>
              </a:defRPr>
            </a:lvl9pPr>
          </a:lstStyle>
          <a:p/>
        </p:txBody>
      </p:sp>
      <p:sp>
        <p:nvSpPr>
          <p:cNvPr id="533" name="Google Shape;533;p17"/>
          <p:cNvSpPr txBox="1"/>
          <p:nvPr>
            <p:ph idx="2" type="ctrTitle"/>
          </p:nvPr>
        </p:nvSpPr>
        <p:spPr>
          <a:xfrm>
            <a:off x="394350" y="361300"/>
            <a:ext cx="6115200" cy="17403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534" name="Google Shape;534;p17"/>
          <p:cNvSpPr/>
          <p:nvPr>
            <p:ph idx="3" type="pic"/>
          </p:nvPr>
        </p:nvSpPr>
        <p:spPr>
          <a:xfrm>
            <a:off x="7040513" y="3285600"/>
            <a:ext cx="1484700" cy="1857900"/>
          </a:xfrm>
          <a:prstGeom prst="roundRect">
            <a:avLst>
              <a:gd fmla="val 0" name="adj"/>
            </a:avLst>
          </a:prstGeom>
          <a:noFill/>
          <a:ln>
            <a:noFill/>
          </a:ln>
        </p:spPr>
      </p:sp>
      <p:sp>
        <p:nvSpPr>
          <p:cNvPr id="535" name="Google Shape;535;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5">
  <p:cSld name="CUSTOM_18">
    <p:bg>
      <p:bgPr>
        <a:solidFill>
          <a:schemeClr val="dk1"/>
        </a:solidFill>
      </p:bgPr>
    </p:bg>
    <p:spTree>
      <p:nvGrpSpPr>
        <p:cNvPr id="536" name="Shape 536"/>
        <p:cNvGrpSpPr/>
        <p:nvPr/>
      </p:nvGrpSpPr>
      <p:grpSpPr>
        <a:xfrm>
          <a:off x="0" y="0"/>
          <a:ext cx="0" cy="0"/>
          <a:chOff x="0" y="0"/>
          <a:chExt cx="0" cy="0"/>
        </a:xfrm>
      </p:grpSpPr>
      <p:pic>
        <p:nvPicPr>
          <p:cNvPr id="537" name="Google Shape;537;p18"/>
          <p:cNvPicPr preferRelativeResize="0"/>
          <p:nvPr/>
        </p:nvPicPr>
        <p:blipFill rotWithShape="1">
          <a:blip r:embed="rId2">
            <a:alphaModFix amt="15000"/>
          </a:blip>
          <a:srcRect b="7797" l="0" r="0" t="7804"/>
          <a:stretch/>
        </p:blipFill>
        <p:spPr>
          <a:xfrm>
            <a:off x="0" y="0"/>
            <a:ext cx="9143997" cy="5143501"/>
          </a:xfrm>
          <a:prstGeom prst="rect">
            <a:avLst/>
          </a:prstGeom>
          <a:noFill/>
          <a:ln>
            <a:noFill/>
          </a:ln>
        </p:spPr>
      </p:pic>
      <p:sp>
        <p:nvSpPr>
          <p:cNvPr id="538" name="Google Shape;538;p18"/>
          <p:cNvSpPr/>
          <p:nvPr/>
        </p:nvSpPr>
        <p:spPr>
          <a:xfrm>
            <a:off x="0" y="4783450"/>
            <a:ext cx="1631225" cy="374750"/>
          </a:xfrm>
          <a:custGeom>
            <a:rect b="b" l="l" r="r" t="t"/>
            <a:pathLst>
              <a:path extrusionOk="0" h="14990" w="65249">
                <a:moveTo>
                  <a:pt x="0" y="0"/>
                </a:moveTo>
                <a:lnTo>
                  <a:pt x="65249" y="0"/>
                </a:lnTo>
                <a:lnTo>
                  <a:pt x="65249" y="14990"/>
                </a:lnTo>
              </a:path>
            </a:pathLst>
          </a:custGeom>
          <a:noFill/>
          <a:ln cap="flat" cmpd="sng" w="9525">
            <a:solidFill>
              <a:schemeClr val="accent2"/>
            </a:solidFill>
            <a:prstDash val="solid"/>
            <a:round/>
            <a:headEnd len="sm" w="sm" type="none"/>
            <a:tailEnd len="sm" w="sm" type="none"/>
          </a:ln>
        </p:spPr>
      </p:sp>
      <p:sp>
        <p:nvSpPr>
          <p:cNvPr id="539" name="Google Shape;539;p18"/>
          <p:cNvSpPr/>
          <p:nvPr/>
        </p:nvSpPr>
        <p:spPr>
          <a:xfrm>
            <a:off x="0" y="1337300"/>
            <a:ext cx="2601150" cy="3196325"/>
          </a:xfrm>
          <a:custGeom>
            <a:rect b="b" l="l" r="r" t="t"/>
            <a:pathLst>
              <a:path extrusionOk="0" h="127853" w="104046">
                <a:moveTo>
                  <a:pt x="0" y="84354"/>
                </a:moveTo>
                <a:lnTo>
                  <a:pt x="16459" y="84354"/>
                </a:lnTo>
                <a:lnTo>
                  <a:pt x="16459" y="127853"/>
                </a:lnTo>
                <a:lnTo>
                  <a:pt x="57313" y="127853"/>
                </a:lnTo>
                <a:lnTo>
                  <a:pt x="57313" y="83766"/>
                </a:lnTo>
                <a:lnTo>
                  <a:pt x="104046" y="83766"/>
                </a:lnTo>
                <a:lnTo>
                  <a:pt x="104046" y="43206"/>
                </a:lnTo>
                <a:lnTo>
                  <a:pt x="57313" y="43206"/>
                </a:lnTo>
                <a:lnTo>
                  <a:pt x="57313" y="0"/>
                </a:lnTo>
                <a:lnTo>
                  <a:pt x="16459" y="0"/>
                </a:lnTo>
                <a:lnTo>
                  <a:pt x="16459" y="43500"/>
                </a:lnTo>
                <a:lnTo>
                  <a:pt x="0" y="43500"/>
                </a:lnTo>
              </a:path>
            </a:pathLst>
          </a:custGeom>
          <a:noFill/>
          <a:ln cap="flat" cmpd="sng" w="9525">
            <a:solidFill>
              <a:schemeClr val="accent1"/>
            </a:solidFill>
            <a:prstDash val="solid"/>
            <a:round/>
            <a:headEnd len="sm" w="sm" type="none"/>
            <a:tailEnd len="sm" w="sm" type="none"/>
          </a:ln>
        </p:spPr>
      </p:sp>
      <p:sp>
        <p:nvSpPr>
          <p:cNvPr id="540" name="Google Shape;540;p18"/>
          <p:cNvSpPr/>
          <p:nvPr/>
        </p:nvSpPr>
        <p:spPr>
          <a:xfrm>
            <a:off x="-7350" y="0"/>
            <a:ext cx="3027325" cy="1491625"/>
          </a:xfrm>
          <a:custGeom>
            <a:rect b="b" l="l" r="r" t="t"/>
            <a:pathLst>
              <a:path extrusionOk="0" h="59665" w="121093">
                <a:moveTo>
                  <a:pt x="0" y="54668"/>
                </a:moveTo>
                <a:lnTo>
                  <a:pt x="38797" y="17341"/>
                </a:lnTo>
                <a:lnTo>
                  <a:pt x="83766" y="59665"/>
                </a:lnTo>
                <a:lnTo>
                  <a:pt x="121093" y="20280"/>
                </a:lnTo>
                <a:lnTo>
                  <a:pt x="99343" y="0"/>
                </a:lnTo>
              </a:path>
            </a:pathLst>
          </a:custGeom>
          <a:noFill/>
          <a:ln cap="flat" cmpd="sng" w="9525">
            <a:solidFill>
              <a:schemeClr val="accent1"/>
            </a:solidFill>
            <a:prstDash val="solid"/>
            <a:round/>
            <a:headEnd len="sm" w="sm" type="none"/>
            <a:tailEnd len="sm" w="sm" type="none"/>
          </a:ln>
        </p:spPr>
      </p:sp>
      <p:cxnSp>
        <p:nvCxnSpPr>
          <p:cNvPr id="541" name="Google Shape;541;p18"/>
          <p:cNvCxnSpPr/>
          <p:nvPr/>
        </p:nvCxnSpPr>
        <p:spPr>
          <a:xfrm>
            <a:off x="3004700" y="2404100"/>
            <a:ext cx="5426100" cy="0"/>
          </a:xfrm>
          <a:prstGeom prst="straightConnector1">
            <a:avLst/>
          </a:prstGeom>
          <a:noFill/>
          <a:ln cap="flat" cmpd="sng" w="9525">
            <a:solidFill>
              <a:schemeClr val="lt1"/>
            </a:solidFill>
            <a:prstDash val="solid"/>
            <a:round/>
            <a:headEnd len="sm" w="sm" type="none"/>
            <a:tailEnd len="sm" w="sm" type="none"/>
          </a:ln>
        </p:spPr>
      </p:cxnSp>
      <p:cxnSp>
        <p:nvCxnSpPr>
          <p:cNvPr id="542" name="Google Shape;542;p18"/>
          <p:cNvCxnSpPr/>
          <p:nvPr/>
        </p:nvCxnSpPr>
        <p:spPr>
          <a:xfrm>
            <a:off x="3004700" y="3431250"/>
            <a:ext cx="5426100" cy="0"/>
          </a:xfrm>
          <a:prstGeom prst="straightConnector1">
            <a:avLst/>
          </a:prstGeom>
          <a:noFill/>
          <a:ln cap="flat" cmpd="sng" w="9525">
            <a:solidFill>
              <a:schemeClr val="lt1"/>
            </a:solidFill>
            <a:prstDash val="solid"/>
            <a:round/>
            <a:headEnd len="sm" w="sm" type="none"/>
            <a:tailEnd len="sm" w="sm" type="none"/>
          </a:ln>
        </p:spPr>
      </p:cxnSp>
      <p:sp>
        <p:nvSpPr>
          <p:cNvPr id="543" name="Google Shape;543;p18"/>
          <p:cNvSpPr txBox="1"/>
          <p:nvPr>
            <p:ph type="ctrTitle"/>
          </p:nvPr>
        </p:nvSpPr>
        <p:spPr>
          <a:xfrm>
            <a:off x="3004700" y="1281450"/>
            <a:ext cx="5529300" cy="1002300"/>
          </a:xfrm>
          <a:prstGeom prst="rect">
            <a:avLst/>
          </a:prstGeom>
        </p:spPr>
        <p:txBody>
          <a:bodyPr anchorCtr="0" anchor="b" bIns="91425" lIns="0" spcFirstLastPara="1" rIns="91425" wrap="square" tIns="91425">
            <a:normAutofit/>
          </a:bodyPr>
          <a:lstStyle>
            <a:lvl1pPr lvl="0">
              <a:lnSpc>
                <a:spcPct val="87000"/>
              </a:lnSpc>
              <a:spcBef>
                <a:spcPts val="0"/>
              </a:spcBef>
              <a:spcAft>
                <a:spcPts val="0"/>
              </a:spcAft>
              <a:buClr>
                <a:schemeClr val="lt1"/>
              </a:buClr>
              <a:buSzPts val="4000"/>
              <a:buFont typeface="Alexandria Black"/>
              <a:buNone/>
              <a:defRPr sz="4000">
                <a:solidFill>
                  <a:schemeClr val="lt1"/>
                </a:solidFill>
              </a:defRPr>
            </a:lvl1pPr>
            <a:lvl2pPr lvl="1"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2pPr>
            <a:lvl3pPr lvl="2"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3pPr>
            <a:lvl4pPr lvl="3"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4pPr>
            <a:lvl5pPr lvl="4"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5pPr>
            <a:lvl6pPr lvl="5"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6pPr>
            <a:lvl7pPr lvl="6"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7pPr>
            <a:lvl8pPr lvl="7"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8pPr>
            <a:lvl9pPr lvl="8" algn="ctr">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9pPr>
          </a:lstStyle>
          <a:p/>
        </p:txBody>
      </p:sp>
      <p:sp>
        <p:nvSpPr>
          <p:cNvPr id="544" name="Google Shape;544;p18"/>
          <p:cNvSpPr txBox="1"/>
          <p:nvPr>
            <p:ph idx="2" type="ctrTitle"/>
          </p:nvPr>
        </p:nvSpPr>
        <p:spPr>
          <a:xfrm>
            <a:off x="3004700" y="2404100"/>
            <a:ext cx="5382000" cy="1002300"/>
          </a:xfrm>
          <a:prstGeom prst="rect">
            <a:avLst/>
          </a:prstGeom>
        </p:spPr>
        <p:txBody>
          <a:bodyPr anchorCtr="0" anchor="ctr" bIns="91425" lIns="0" spcFirstLastPara="1" rIns="91425" wrap="square" tIns="91425">
            <a:normAutofit/>
          </a:bodyPr>
          <a:lstStyle>
            <a:lvl1pPr lvl="0">
              <a:lnSpc>
                <a:spcPct val="115000"/>
              </a:lnSpc>
              <a:spcBef>
                <a:spcPts val="0"/>
              </a:spcBef>
              <a:spcAft>
                <a:spcPts val="0"/>
              </a:spcAft>
              <a:buClr>
                <a:schemeClr val="lt1"/>
              </a:buClr>
              <a:buSzPts val="1400"/>
              <a:buFont typeface="Lexend"/>
              <a:buNone/>
              <a:defRPr sz="1400">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1400"/>
              <a:buFont typeface="Alexandria Black"/>
              <a:buNone/>
              <a:defRPr sz="1400">
                <a:solidFill>
                  <a:schemeClr val="lt1"/>
                </a:solidFill>
                <a:latin typeface="Alexandria Black"/>
                <a:ea typeface="Alexandria Black"/>
                <a:cs typeface="Alexandria Black"/>
                <a:sym typeface="Alexandria Black"/>
              </a:defRPr>
            </a:lvl9pPr>
          </a:lstStyle>
          <a:p/>
        </p:txBody>
      </p:sp>
      <p:sp>
        <p:nvSpPr>
          <p:cNvPr id="545" name="Google Shape;545;p18"/>
          <p:cNvSpPr txBox="1"/>
          <p:nvPr>
            <p:ph idx="3" type="ctrTitle"/>
          </p:nvPr>
        </p:nvSpPr>
        <p:spPr>
          <a:xfrm>
            <a:off x="3004700" y="3647175"/>
            <a:ext cx="5382000" cy="1212600"/>
          </a:xfrm>
          <a:prstGeom prst="rect">
            <a:avLst/>
          </a:prstGeom>
        </p:spPr>
        <p:txBody>
          <a:bodyPr anchorCtr="0" anchor="t" bIns="91425" lIns="0" spcFirstLastPara="1" rIns="91425" wrap="square" tIns="91425">
            <a:normAutofit/>
          </a:bodyPr>
          <a:lstStyle>
            <a:lvl1pPr lvl="0">
              <a:lnSpc>
                <a:spcPct val="115000"/>
              </a:lnSpc>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4000"/>
              <a:buFont typeface="Alexandria Black"/>
              <a:buNone/>
              <a:defRPr sz="4000">
                <a:solidFill>
                  <a:schemeClr val="lt1"/>
                </a:solidFill>
                <a:latin typeface="Alexandria Black"/>
                <a:ea typeface="Alexandria Black"/>
                <a:cs typeface="Alexandria Black"/>
                <a:sym typeface="Alexandria Black"/>
              </a:defRPr>
            </a:lvl9pPr>
          </a:lstStyle>
          <a:p/>
        </p:txBody>
      </p:sp>
      <p:sp>
        <p:nvSpPr>
          <p:cNvPr id="546" name="Google Shape;546;p18"/>
          <p:cNvSpPr/>
          <p:nvPr>
            <p:ph idx="4" type="pic"/>
          </p:nvPr>
        </p:nvSpPr>
        <p:spPr>
          <a:xfrm>
            <a:off x="-7350" y="0"/>
            <a:ext cx="2265600" cy="5151300"/>
          </a:xfrm>
          <a:prstGeom prst="roundRect">
            <a:avLst>
              <a:gd fmla="val 0" name="adj"/>
            </a:avLst>
          </a:prstGeom>
          <a:noFill/>
          <a:ln>
            <a:noFill/>
          </a:ln>
        </p:spPr>
      </p:sp>
      <p:sp>
        <p:nvSpPr>
          <p:cNvPr id="547" name="Google Shape;547;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6">
  <p:cSld name="CUSTOM_30">
    <p:bg>
      <p:bgPr>
        <a:solidFill>
          <a:schemeClr val="accent5"/>
        </a:solidFill>
      </p:bgPr>
    </p:bg>
    <p:spTree>
      <p:nvGrpSpPr>
        <p:cNvPr id="548" name="Shape 548"/>
        <p:cNvGrpSpPr/>
        <p:nvPr/>
      </p:nvGrpSpPr>
      <p:grpSpPr>
        <a:xfrm>
          <a:off x="0" y="0"/>
          <a:ext cx="0" cy="0"/>
          <a:chOff x="0" y="0"/>
          <a:chExt cx="0" cy="0"/>
        </a:xfrm>
      </p:grpSpPr>
      <p:sp>
        <p:nvSpPr>
          <p:cNvPr id="549" name="Google Shape;549;p19"/>
          <p:cNvSpPr/>
          <p:nvPr/>
        </p:nvSpPr>
        <p:spPr>
          <a:xfrm>
            <a:off x="0" y="1097950"/>
            <a:ext cx="9144000" cy="404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50" name="Google Shape;550;p19"/>
          <p:cNvSpPr txBox="1"/>
          <p:nvPr>
            <p:ph idx="1" type="subTitle"/>
          </p:nvPr>
        </p:nvSpPr>
        <p:spPr>
          <a:xfrm>
            <a:off x="480725" y="4023925"/>
            <a:ext cx="1994400" cy="7182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1" name="Google Shape;551;p19"/>
          <p:cNvSpPr txBox="1"/>
          <p:nvPr>
            <p:ph idx="2" type="subTitle"/>
          </p:nvPr>
        </p:nvSpPr>
        <p:spPr>
          <a:xfrm>
            <a:off x="480725" y="3763975"/>
            <a:ext cx="1994400" cy="1815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SemiBold"/>
              <a:buNone/>
              <a:defRPr sz="1000">
                <a:latin typeface="Lexend SemiBold"/>
                <a:ea typeface="Lexend SemiBold"/>
                <a:cs typeface="Lexend SemiBold"/>
                <a:sym typeface="Lexend SemiBold"/>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2" name="Google Shape;552;p19"/>
          <p:cNvSpPr txBox="1"/>
          <p:nvPr>
            <p:ph type="title"/>
          </p:nvPr>
        </p:nvSpPr>
        <p:spPr>
          <a:xfrm>
            <a:off x="480725" y="3391425"/>
            <a:ext cx="900600" cy="181500"/>
          </a:xfrm>
          <a:prstGeom prst="rect">
            <a:avLst/>
          </a:prstGeom>
        </p:spPr>
        <p:txBody>
          <a:bodyPr anchorCtr="0" anchor="ctr" bIns="91425" lIns="0"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553" name="Google Shape;553;p19"/>
          <p:cNvSpPr txBox="1"/>
          <p:nvPr>
            <p:ph idx="3" type="subTitle"/>
          </p:nvPr>
        </p:nvSpPr>
        <p:spPr>
          <a:xfrm>
            <a:off x="3600125" y="2021525"/>
            <a:ext cx="1994400" cy="7182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4" name="Google Shape;554;p19"/>
          <p:cNvSpPr txBox="1"/>
          <p:nvPr>
            <p:ph idx="4" type="subTitle"/>
          </p:nvPr>
        </p:nvSpPr>
        <p:spPr>
          <a:xfrm>
            <a:off x="3600125" y="1761575"/>
            <a:ext cx="1994400" cy="1815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SemiBold"/>
              <a:buNone/>
              <a:defRPr sz="1000">
                <a:latin typeface="Lexend SemiBold"/>
                <a:ea typeface="Lexend SemiBold"/>
                <a:cs typeface="Lexend SemiBold"/>
                <a:sym typeface="Lexend SemiBold"/>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5" name="Google Shape;555;p19"/>
          <p:cNvSpPr txBox="1"/>
          <p:nvPr>
            <p:ph idx="5" type="title"/>
          </p:nvPr>
        </p:nvSpPr>
        <p:spPr>
          <a:xfrm>
            <a:off x="3600125" y="1389025"/>
            <a:ext cx="900600" cy="181500"/>
          </a:xfrm>
          <a:prstGeom prst="rect">
            <a:avLst/>
          </a:prstGeom>
        </p:spPr>
        <p:txBody>
          <a:bodyPr anchorCtr="0" anchor="ctr" bIns="91425" lIns="0"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556" name="Google Shape;556;p19"/>
          <p:cNvSpPr txBox="1"/>
          <p:nvPr>
            <p:ph idx="6" type="subTitle"/>
          </p:nvPr>
        </p:nvSpPr>
        <p:spPr>
          <a:xfrm>
            <a:off x="6530750" y="4026313"/>
            <a:ext cx="1994400" cy="7182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7" name="Google Shape;557;p19"/>
          <p:cNvSpPr txBox="1"/>
          <p:nvPr>
            <p:ph idx="7" type="subTitle"/>
          </p:nvPr>
        </p:nvSpPr>
        <p:spPr>
          <a:xfrm>
            <a:off x="6530750" y="3766363"/>
            <a:ext cx="1994400" cy="1815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SemiBold"/>
              <a:buNone/>
              <a:defRPr sz="1000">
                <a:latin typeface="Lexend SemiBold"/>
                <a:ea typeface="Lexend SemiBold"/>
                <a:cs typeface="Lexend SemiBold"/>
                <a:sym typeface="Lexend SemiBold"/>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558" name="Google Shape;558;p19"/>
          <p:cNvSpPr txBox="1"/>
          <p:nvPr>
            <p:ph idx="8" type="title"/>
          </p:nvPr>
        </p:nvSpPr>
        <p:spPr>
          <a:xfrm>
            <a:off x="6530750" y="3393813"/>
            <a:ext cx="900600" cy="181500"/>
          </a:xfrm>
          <a:prstGeom prst="rect">
            <a:avLst/>
          </a:prstGeom>
        </p:spPr>
        <p:txBody>
          <a:bodyPr anchorCtr="0" anchor="ctr" bIns="91425" lIns="0"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559" name="Google Shape;559;p19"/>
          <p:cNvSpPr/>
          <p:nvPr>
            <p:ph idx="9" type="pic"/>
          </p:nvPr>
        </p:nvSpPr>
        <p:spPr>
          <a:xfrm>
            <a:off x="3041571" y="3124775"/>
            <a:ext cx="3053100" cy="2026800"/>
          </a:xfrm>
          <a:prstGeom prst="roundRect">
            <a:avLst>
              <a:gd fmla="val 0" name="adj"/>
            </a:avLst>
          </a:prstGeom>
          <a:noFill/>
          <a:ln>
            <a:noFill/>
          </a:ln>
        </p:spPr>
      </p:sp>
      <p:sp>
        <p:nvSpPr>
          <p:cNvPr id="560" name="Google Shape;560;p19"/>
          <p:cNvSpPr txBox="1"/>
          <p:nvPr>
            <p:ph idx="13" type="ctrTitle"/>
          </p:nvPr>
        </p:nvSpPr>
        <p:spPr>
          <a:xfrm>
            <a:off x="352100" y="374200"/>
            <a:ext cx="8465400" cy="5541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SzPts val="4000"/>
              <a:buFont typeface="Alexandria Black"/>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61" name="Google Shape;561;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19"/>
          <p:cNvSpPr/>
          <p:nvPr>
            <p:ph idx="14" type="pic"/>
          </p:nvPr>
        </p:nvSpPr>
        <p:spPr>
          <a:xfrm>
            <a:off x="0" y="1097950"/>
            <a:ext cx="3041700" cy="2026800"/>
          </a:xfrm>
          <a:prstGeom prst="roundRect">
            <a:avLst>
              <a:gd fmla="val 0" name="adj"/>
            </a:avLst>
          </a:prstGeom>
          <a:noFill/>
          <a:ln>
            <a:noFill/>
          </a:ln>
        </p:spPr>
      </p:sp>
      <p:sp>
        <p:nvSpPr>
          <p:cNvPr id="563" name="Google Shape;563;p19"/>
          <p:cNvSpPr/>
          <p:nvPr>
            <p:ph idx="15" type="pic"/>
          </p:nvPr>
        </p:nvSpPr>
        <p:spPr>
          <a:xfrm>
            <a:off x="6094675" y="1097950"/>
            <a:ext cx="3049200" cy="2026800"/>
          </a:xfrm>
          <a:prstGeom prst="roundRect">
            <a:avLst>
              <a:gd fmla="val 0" name="adj"/>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7">
  <p:cSld name="CUSTOM_16">
    <p:bg>
      <p:bgPr>
        <a:solidFill>
          <a:schemeClr val="accent4"/>
        </a:solidFill>
      </p:bgPr>
    </p:bg>
    <p:spTree>
      <p:nvGrpSpPr>
        <p:cNvPr id="564" name="Shape 564"/>
        <p:cNvGrpSpPr/>
        <p:nvPr/>
      </p:nvGrpSpPr>
      <p:grpSpPr>
        <a:xfrm>
          <a:off x="0" y="0"/>
          <a:ext cx="0" cy="0"/>
          <a:chOff x="0" y="0"/>
          <a:chExt cx="0" cy="0"/>
        </a:xfrm>
      </p:grpSpPr>
      <p:pic>
        <p:nvPicPr>
          <p:cNvPr id="565" name="Google Shape;565;p20"/>
          <p:cNvPicPr preferRelativeResize="0"/>
          <p:nvPr/>
        </p:nvPicPr>
        <p:blipFill rotWithShape="1">
          <a:blip r:embed="rId2">
            <a:alphaModFix/>
          </a:blip>
          <a:srcRect b="4628" l="16898" r="13067" t="86764"/>
          <a:stretch/>
        </p:blipFill>
        <p:spPr>
          <a:xfrm>
            <a:off x="-3275" y="4546125"/>
            <a:ext cx="9150602" cy="616000"/>
          </a:xfrm>
          <a:prstGeom prst="rect">
            <a:avLst/>
          </a:prstGeom>
          <a:noFill/>
          <a:ln>
            <a:noFill/>
          </a:ln>
        </p:spPr>
      </p:pic>
      <p:sp>
        <p:nvSpPr>
          <p:cNvPr id="566" name="Google Shape;566;p20"/>
          <p:cNvSpPr/>
          <p:nvPr/>
        </p:nvSpPr>
        <p:spPr>
          <a:xfrm rot="5400000">
            <a:off x="334105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cxnSp>
        <p:nvCxnSpPr>
          <p:cNvPr id="567" name="Google Shape;567;p20"/>
          <p:cNvCxnSpPr/>
          <p:nvPr/>
        </p:nvCxnSpPr>
        <p:spPr>
          <a:xfrm rot="10800000">
            <a:off x="-7650" y="820925"/>
            <a:ext cx="9150600" cy="0"/>
          </a:xfrm>
          <a:prstGeom prst="straightConnector1">
            <a:avLst/>
          </a:prstGeom>
          <a:noFill/>
          <a:ln cap="flat" cmpd="sng" w="9525">
            <a:solidFill>
              <a:schemeClr val="lt1"/>
            </a:solidFill>
            <a:prstDash val="solid"/>
            <a:round/>
            <a:headEnd len="sm" w="sm" type="none"/>
            <a:tailEnd len="sm" w="sm" type="none"/>
          </a:ln>
        </p:spPr>
      </p:cxnSp>
      <p:sp>
        <p:nvSpPr>
          <p:cNvPr id="568" name="Google Shape;568;p20"/>
          <p:cNvSpPr/>
          <p:nvPr/>
        </p:nvSpPr>
        <p:spPr>
          <a:xfrm rot="5400000">
            <a:off x="3111225"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69" name="Google Shape;569;p20"/>
          <p:cNvSpPr/>
          <p:nvPr/>
        </p:nvSpPr>
        <p:spPr>
          <a:xfrm rot="5400000">
            <a:off x="287722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0" name="Google Shape;570;p20"/>
          <p:cNvSpPr/>
          <p:nvPr/>
        </p:nvSpPr>
        <p:spPr>
          <a:xfrm rot="5400000">
            <a:off x="264739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1" name="Google Shape;571;p20"/>
          <p:cNvSpPr/>
          <p:nvPr/>
        </p:nvSpPr>
        <p:spPr>
          <a:xfrm rot="5400000">
            <a:off x="240923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2" name="Google Shape;572;p20"/>
          <p:cNvSpPr/>
          <p:nvPr/>
        </p:nvSpPr>
        <p:spPr>
          <a:xfrm rot="5400000">
            <a:off x="2179409"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3" name="Google Shape;573;p20"/>
          <p:cNvSpPr/>
          <p:nvPr/>
        </p:nvSpPr>
        <p:spPr>
          <a:xfrm rot="5400000">
            <a:off x="194540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4" name="Google Shape;574;p20"/>
          <p:cNvSpPr/>
          <p:nvPr/>
        </p:nvSpPr>
        <p:spPr>
          <a:xfrm rot="5400000">
            <a:off x="171558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5" name="Google Shape;575;p20"/>
          <p:cNvSpPr/>
          <p:nvPr/>
        </p:nvSpPr>
        <p:spPr>
          <a:xfrm rot="5400000">
            <a:off x="148156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6" name="Google Shape;576;p20"/>
          <p:cNvSpPr/>
          <p:nvPr/>
        </p:nvSpPr>
        <p:spPr>
          <a:xfrm rot="5400000">
            <a:off x="1247567"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7" name="Google Shape;577;p20"/>
          <p:cNvSpPr/>
          <p:nvPr/>
        </p:nvSpPr>
        <p:spPr>
          <a:xfrm rot="5400000">
            <a:off x="101774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8" name="Google Shape;578;p20"/>
          <p:cNvSpPr/>
          <p:nvPr/>
        </p:nvSpPr>
        <p:spPr>
          <a:xfrm rot="5400000">
            <a:off x="77957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79" name="Google Shape;579;p20"/>
          <p:cNvSpPr/>
          <p:nvPr/>
        </p:nvSpPr>
        <p:spPr>
          <a:xfrm rot="5400000">
            <a:off x="54975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0" name="Google Shape;580;p20"/>
          <p:cNvSpPr/>
          <p:nvPr/>
        </p:nvSpPr>
        <p:spPr>
          <a:xfrm rot="5400000">
            <a:off x="32250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1" name="Google Shape;581;p20"/>
          <p:cNvSpPr/>
          <p:nvPr/>
        </p:nvSpPr>
        <p:spPr>
          <a:xfrm rot="5400000">
            <a:off x="9705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2" name="Google Shape;582;p20"/>
          <p:cNvSpPr/>
          <p:nvPr/>
        </p:nvSpPr>
        <p:spPr>
          <a:xfrm rot="5400000">
            <a:off x="678145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3" name="Google Shape;583;p20"/>
          <p:cNvSpPr/>
          <p:nvPr/>
        </p:nvSpPr>
        <p:spPr>
          <a:xfrm rot="5400000">
            <a:off x="6551625"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4" name="Google Shape;584;p20"/>
          <p:cNvSpPr/>
          <p:nvPr/>
        </p:nvSpPr>
        <p:spPr>
          <a:xfrm rot="5400000">
            <a:off x="631762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5" name="Google Shape;585;p20"/>
          <p:cNvSpPr/>
          <p:nvPr/>
        </p:nvSpPr>
        <p:spPr>
          <a:xfrm rot="5400000">
            <a:off x="608779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6" name="Google Shape;586;p20"/>
          <p:cNvSpPr/>
          <p:nvPr/>
        </p:nvSpPr>
        <p:spPr>
          <a:xfrm rot="5400000">
            <a:off x="5849634"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7" name="Google Shape;587;p20"/>
          <p:cNvSpPr/>
          <p:nvPr/>
        </p:nvSpPr>
        <p:spPr>
          <a:xfrm rot="5400000">
            <a:off x="5619809"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8" name="Google Shape;588;p20"/>
          <p:cNvSpPr/>
          <p:nvPr/>
        </p:nvSpPr>
        <p:spPr>
          <a:xfrm rot="5400000">
            <a:off x="538580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89" name="Google Shape;589;p20"/>
          <p:cNvSpPr/>
          <p:nvPr/>
        </p:nvSpPr>
        <p:spPr>
          <a:xfrm rot="5400000">
            <a:off x="515598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0" name="Google Shape;590;p20"/>
          <p:cNvSpPr/>
          <p:nvPr/>
        </p:nvSpPr>
        <p:spPr>
          <a:xfrm rot="5400000">
            <a:off x="492196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1" name="Google Shape;591;p20"/>
          <p:cNvSpPr/>
          <p:nvPr/>
        </p:nvSpPr>
        <p:spPr>
          <a:xfrm rot="5400000">
            <a:off x="4687967"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2" name="Google Shape;592;p20"/>
          <p:cNvSpPr/>
          <p:nvPr/>
        </p:nvSpPr>
        <p:spPr>
          <a:xfrm rot="5400000">
            <a:off x="445814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3" name="Google Shape;593;p20"/>
          <p:cNvSpPr/>
          <p:nvPr/>
        </p:nvSpPr>
        <p:spPr>
          <a:xfrm rot="5400000">
            <a:off x="421997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4" name="Google Shape;594;p20"/>
          <p:cNvSpPr/>
          <p:nvPr/>
        </p:nvSpPr>
        <p:spPr>
          <a:xfrm rot="5400000">
            <a:off x="399015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5" name="Google Shape;595;p20"/>
          <p:cNvSpPr/>
          <p:nvPr/>
        </p:nvSpPr>
        <p:spPr>
          <a:xfrm rot="5400000">
            <a:off x="376290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6" name="Google Shape;596;p20"/>
          <p:cNvSpPr/>
          <p:nvPr/>
        </p:nvSpPr>
        <p:spPr>
          <a:xfrm rot="5400000">
            <a:off x="353745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7" name="Google Shape;597;p20"/>
          <p:cNvSpPr/>
          <p:nvPr/>
        </p:nvSpPr>
        <p:spPr>
          <a:xfrm rot="5400000">
            <a:off x="894115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8" name="Google Shape;598;p20"/>
          <p:cNvSpPr/>
          <p:nvPr/>
        </p:nvSpPr>
        <p:spPr>
          <a:xfrm rot="5400000">
            <a:off x="871133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599" name="Google Shape;599;p20"/>
          <p:cNvSpPr/>
          <p:nvPr/>
        </p:nvSpPr>
        <p:spPr>
          <a:xfrm rot="5400000">
            <a:off x="847731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0" name="Google Shape;600;p20"/>
          <p:cNvSpPr/>
          <p:nvPr/>
        </p:nvSpPr>
        <p:spPr>
          <a:xfrm rot="5400000">
            <a:off x="8243317"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1" name="Google Shape;601;p20"/>
          <p:cNvSpPr/>
          <p:nvPr/>
        </p:nvSpPr>
        <p:spPr>
          <a:xfrm rot="5400000">
            <a:off x="8013491"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2" name="Google Shape;602;p20"/>
          <p:cNvSpPr/>
          <p:nvPr/>
        </p:nvSpPr>
        <p:spPr>
          <a:xfrm rot="5400000">
            <a:off x="7775328"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3" name="Google Shape;603;p20"/>
          <p:cNvSpPr/>
          <p:nvPr/>
        </p:nvSpPr>
        <p:spPr>
          <a:xfrm rot="5400000">
            <a:off x="7545502" y="688875"/>
            <a:ext cx="2883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4" name="Google Shape;604;p20"/>
          <p:cNvSpPr/>
          <p:nvPr/>
        </p:nvSpPr>
        <p:spPr>
          <a:xfrm rot="5400000">
            <a:off x="731825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05" name="Google Shape;605;p20"/>
          <p:cNvSpPr/>
          <p:nvPr/>
        </p:nvSpPr>
        <p:spPr>
          <a:xfrm rot="5400000">
            <a:off x="7092801" y="688875"/>
            <a:ext cx="291900" cy="62400"/>
          </a:xfrm>
          <a:prstGeom prst="mathMin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A close-up of an office desk. " id="606" name="Google Shape;606;p20"/>
          <p:cNvPicPr preferRelativeResize="0"/>
          <p:nvPr/>
        </p:nvPicPr>
        <p:blipFill rotWithShape="1">
          <a:blip r:embed="rId3">
            <a:alphaModFix/>
          </a:blip>
          <a:srcRect b="0" l="0" r="278" t="49197"/>
          <a:stretch/>
        </p:blipFill>
        <p:spPr>
          <a:xfrm rot="10800000">
            <a:off x="-976" y="4543776"/>
            <a:ext cx="9147951" cy="620699"/>
          </a:xfrm>
          <a:prstGeom prst="rect">
            <a:avLst/>
          </a:prstGeom>
          <a:noFill/>
          <a:ln>
            <a:noFill/>
          </a:ln>
        </p:spPr>
      </p:pic>
      <p:sp>
        <p:nvSpPr>
          <p:cNvPr id="607" name="Google Shape;607;p20"/>
          <p:cNvSpPr txBox="1"/>
          <p:nvPr>
            <p:ph type="ctrTitle"/>
          </p:nvPr>
        </p:nvSpPr>
        <p:spPr>
          <a:xfrm>
            <a:off x="359100" y="1403675"/>
            <a:ext cx="7759800" cy="554100"/>
          </a:xfrm>
          <a:prstGeom prst="rect">
            <a:avLst/>
          </a:prstGeom>
        </p:spPr>
        <p:txBody>
          <a:bodyPr anchorCtr="0" anchor="t" bIns="91425" lIns="91425" spcFirstLastPara="1" rIns="91425" wrap="square" tIns="91425">
            <a:normAutofit/>
          </a:bodyPr>
          <a:lstStyle>
            <a:lvl1pPr lvl="0">
              <a:lnSpc>
                <a:spcPct val="87000"/>
              </a:lnSpc>
              <a:spcBef>
                <a:spcPts val="0"/>
              </a:spcBef>
              <a:spcAft>
                <a:spcPts val="0"/>
              </a:spcAft>
              <a:buSzPts val="4000"/>
              <a:buFont typeface="Alexandria Black"/>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608" name="Google Shape;608;p20"/>
          <p:cNvSpPr txBox="1"/>
          <p:nvPr>
            <p:ph idx="1" type="subTitle"/>
          </p:nvPr>
        </p:nvSpPr>
        <p:spPr>
          <a:xfrm>
            <a:off x="933450" y="3175900"/>
            <a:ext cx="2010000" cy="1092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09" name="Google Shape;609;p20"/>
          <p:cNvSpPr txBox="1"/>
          <p:nvPr>
            <p:ph idx="2" type="subTitle"/>
          </p:nvPr>
        </p:nvSpPr>
        <p:spPr>
          <a:xfrm>
            <a:off x="933450" y="2337700"/>
            <a:ext cx="2010000" cy="809700"/>
          </a:xfrm>
          <a:prstGeom prst="rect">
            <a:avLst/>
          </a:prstGeom>
        </p:spPr>
        <p:txBody>
          <a:bodyPr anchorCtr="0" anchor="t" bIns="91425" lIns="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0" name="Google Shape;610;p20"/>
          <p:cNvSpPr txBox="1"/>
          <p:nvPr>
            <p:ph idx="3" type="subTitle"/>
          </p:nvPr>
        </p:nvSpPr>
        <p:spPr>
          <a:xfrm>
            <a:off x="3747125" y="3175925"/>
            <a:ext cx="2010000" cy="1092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1" name="Google Shape;611;p20"/>
          <p:cNvSpPr txBox="1"/>
          <p:nvPr>
            <p:ph idx="4" type="subTitle"/>
          </p:nvPr>
        </p:nvSpPr>
        <p:spPr>
          <a:xfrm>
            <a:off x="3747125" y="2337725"/>
            <a:ext cx="2010000" cy="809700"/>
          </a:xfrm>
          <a:prstGeom prst="rect">
            <a:avLst/>
          </a:prstGeom>
        </p:spPr>
        <p:txBody>
          <a:bodyPr anchorCtr="0" anchor="t" bIns="91425" lIns="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2" name="Google Shape;612;p20"/>
          <p:cNvSpPr txBox="1"/>
          <p:nvPr>
            <p:ph idx="5" type="subTitle"/>
          </p:nvPr>
        </p:nvSpPr>
        <p:spPr>
          <a:xfrm>
            <a:off x="6580275" y="3175900"/>
            <a:ext cx="2010000" cy="1092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3" name="Google Shape;613;p20"/>
          <p:cNvSpPr txBox="1"/>
          <p:nvPr>
            <p:ph idx="6" type="subTitle"/>
          </p:nvPr>
        </p:nvSpPr>
        <p:spPr>
          <a:xfrm>
            <a:off x="6580275" y="2337700"/>
            <a:ext cx="2010000" cy="809700"/>
          </a:xfrm>
          <a:prstGeom prst="rect">
            <a:avLst/>
          </a:prstGeom>
        </p:spPr>
        <p:txBody>
          <a:bodyPr anchorCtr="0" anchor="t" bIns="91425" lIns="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14" name="Google Shape;614;p20"/>
          <p:cNvSpPr txBox="1"/>
          <p:nvPr>
            <p:ph idx="7" type="title"/>
          </p:nvPr>
        </p:nvSpPr>
        <p:spPr>
          <a:xfrm>
            <a:off x="458850" y="2416550"/>
            <a:ext cx="470100" cy="2178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Alexandria SemiBold"/>
              <a:buNone/>
              <a:defRPr sz="1200">
                <a:latin typeface="Alexandria SemiBold"/>
                <a:ea typeface="Alexandria SemiBold"/>
                <a:cs typeface="Alexandria SemiBold"/>
                <a:sym typeface="Alexandria SemiBold"/>
              </a:defRPr>
            </a:lvl1pPr>
            <a:lvl2pPr lvl="1">
              <a:spcBef>
                <a:spcPts val="0"/>
              </a:spcBef>
              <a:spcAft>
                <a:spcPts val="0"/>
              </a:spcAft>
              <a:buSzPts val="1200"/>
              <a:buFont typeface="Alexandria Black"/>
              <a:buNone/>
              <a:defRPr sz="1200">
                <a:latin typeface="Alexandria Black"/>
                <a:ea typeface="Alexandria Black"/>
                <a:cs typeface="Alexandria Black"/>
                <a:sym typeface="Alexandria Black"/>
              </a:defRPr>
            </a:lvl2pPr>
            <a:lvl3pPr lvl="2">
              <a:spcBef>
                <a:spcPts val="0"/>
              </a:spcBef>
              <a:spcAft>
                <a:spcPts val="0"/>
              </a:spcAft>
              <a:buSzPts val="1200"/>
              <a:buFont typeface="Alexandria Black"/>
              <a:buNone/>
              <a:defRPr sz="1200">
                <a:latin typeface="Alexandria Black"/>
                <a:ea typeface="Alexandria Black"/>
                <a:cs typeface="Alexandria Black"/>
                <a:sym typeface="Alexandria Black"/>
              </a:defRPr>
            </a:lvl3pPr>
            <a:lvl4pPr lvl="3">
              <a:spcBef>
                <a:spcPts val="0"/>
              </a:spcBef>
              <a:spcAft>
                <a:spcPts val="0"/>
              </a:spcAft>
              <a:buSzPts val="1200"/>
              <a:buFont typeface="Alexandria Black"/>
              <a:buNone/>
              <a:defRPr sz="1200">
                <a:latin typeface="Alexandria Black"/>
                <a:ea typeface="Alexandria Black"/>
                <a:cs typeface="Alexandria Black"/>
                <a:sym typeface="Alexandria Black"/>
              </a:defRPr>
            </a:lvl4pPr>
            <a:lvl5pPr lvl="4">
              <a:spcBef>
                <a:spcPts val="0"/>
              </a:spcBef>
              <a:spcAft>
                <a:spcPts val="0"/>
              </a:spcAft>
              <a:buSzPts val="1200"/>
              <a:buFont typeface="Alexandria Black"/>
              <a:buNone/>
              <a:defRPr sz="1200">
                <a:latin typeface="Alexandria Black"/>
                <a:ea typeface="Alexandria Black"/>
                <a:cs typeface="Alexandria Black"/>
                <a:sym typeface="Alexandria Black"/>
              </a:defRPr>
            </a:lvl5pPr>
            <a:lvl6pPr lvl="5">
              <a:spcBef>
                <a:spcPts val="0"/>
              </a:spcBef>
              <a:spcAft>
                <a:spcPts val="0"/>
              </a:spcAft>
              <a:buSzPts val="1200"/>
              <a:buFont typeface="Alexandria Black"/>
              <a:buNone/>
              <a:defRPr sz="1200">
                <a:latin typeface="Alexandria Black"/>
                <a:ea typeface="Alexandria Black"/>
                <a:cs typeface="Alexandria Black"/>
                <a:sym typeface="Alexandria Black"/>
              </a:defRPr>
            </a:lvl6pPr>
            <a:lvl7pPr lvl="6">
              <a:spcBef>
                <a:spcPts val="0"/>
              </a:spcBef>
              <a:spcAft>
                <a:spcPts val="0"/>
              </a:spcAft>
              <a:buSzPts val="1200"/>
              <a:buFont typeface="Alexandria Black"/>
              <a:buNone/>
              <a:defRPr sz="1200">
                <a:latin typeface="Alexandria Black"/>
                <a:ea typeface="Alexandria Black"/>
                <a:cs typeface="Alexandria Black"/>
                <a:sym typeface="Alexandria Black"/>
              </a:defRPr>
            </a:lvl7pPr>
            <a:lvl8pPr lvl="7">
              <a:spcBef>
                <a:spcPts val="0"/>
              </a:spcBef>
              <a:spcAft>
                <a:spcPts val="0"/>
              </a:spcAft>
              <a:buSzPts val="1200"/>
              <a:buFont typeface="Alexandria Black"/>
              <a:buNone/>
              <a:defRPr sz="1200">
                <a:latin typeface="Alexandria Black"/>
                <a:ea typeface="Alexandria Black"/>
                <a:cs typeface="Alexandria Black"/>
                <a:sym typeface="Alexandria Black"/>
              </a:defRPr>
            </a:lvl8pPr>
            <a:lvl9pPr lvl="8">
              <a:spcBef>
                <a:spcPts val="0"/>
              </a:spcBef>
              <a:spcAft>
                <a:spcPts val="0"/>
              </a:spcAft>
              <a:buSzPts val="1200"/>
              <a:buFont typeface="Alexandria Black"/>
              <a:buNone/>
              <a:defRPr sz="1200">
                <a:latin typeface="Alexandria Black"/>
                <a:ea typeface="Alexandria Black"/>
                <a:cs typeface="Alexandria Black"/>
                <a:sym typeface="Alexandria Black"/>
              </a:defRPr>
            </a:lvl9pPr>
          </a:lstStyle>
          <a:p/>
        </p:txBody>
      </p:sp>
      <p:sp>
        <p:nvSpPr>
          <p:cNvPr id="615" name="Google Shape;615;p20"/>
          <p:cNvSpPr txBox="1"/>
          <p:nvPr>
            <p:ph idx="8" type="title"/>
          </p:nvPr>
        </p:nvSpPr>
        <p:spPr>
          <a:xfrm>
            <a:off x="3260875" y="2416575"/>
            <a:ext cx="470100" cy="2178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Alexandria SemiBold"/>
              <a:buNone/>
              <a:defRPr sz="1200">
                <a:latin typeface="Alexandria SemiBold"/>
                <a:ea typeface="Alexandria SemiBold"/>
                <a:cs typeface="Alexandria SemiBold"/>
                <a:sym typeface="Alexandria SemiBold"/>
              </a:defRPr>
            </a:lvl1pPr>
            <a:lvl2pPr lvl="1">
              <a:spcBef>
                <a:spcPts val="0"/>
              </a:spcBef>
              <a:spcAft>
                <a:spcPts val="0"/>
              </a:spcAft>
              <a:buSzPts val="1200"/>
              <a:buFont typeface="Alexandria Black"/>
              <a:buNone/>
              <a:defRPr sz="1200">
                <a:latin typeface="Alexandria Black"/>
                <a:ea typeface="Alexandria Black"/>
                <a:cs typeface="Alexandria Black"/>
                <a:sym typeface="Alexandria Black"/>
              </a:defRPr>
            </a:lvl2pPr>
            <a:lvl3pPr lvl="2">
              <a:spcBef>
                <a:spcPts val="0"/>
              </a:spcBef>
              <a:spcAft>
                <a:spcPts val="0"/>
              </a:spcAft>
              <a:buSzPts val="1200"/>
              <a:buFont typeface="Alexandria Black"/>
              <a:buNone/>
              <a:defRPr sz="1200">
                <a:latin typeface="Alexandria Black"/>
                <a:ea typeface="Alexandria Black"/>
                <a:cs typeface="Alexandria Black"/>
                <a:sym typeface="Alexandria Black"/>
              </a:defRPr>
            </a:lvl3pPr>
            <a:lvl4pPr lvl="3">
              <a:spcBef>
                <a:spcPts val="0"/>
              </a:spcBef>
              <a:spcAft>
                <a:spcPts val="0"/>
              </a:spcAft>
              <a:buSzPts val="1200"/>
              <a:buFont typeface="Alexandria Black"/>
              <a:buNone/>
              <a:defRPr sz="1200">
                <a:latin typeface="Alexandria Black"/>
                <a:ea typeface="Alexandria Black"/>
                <a:cs typeface="Alexandria Black"/>
                <a:sym typeface="Alexandria Black"/>
              </a:defRPr>
            </a:lvl4pPr>
            <a:lvl5pPr lvl="4">
              <a:spcBef>
                <a:spcPts val="0"/>
              </a:spcBef>
              <a:spcAft>
                <a:spcPts val="0"/>
              </a:spcAft>
              <a:buSzPts val="1200"/>
              <a:buFont typeface="Alexandria Black"/>
              <a:buNone/>
              <a:defRPr sz="1200">
                <a:latin typeface="Alexandria Black"/>
                <a:ea typeface="Alexandria Black"/>
                <a:cs typeface="Alexandria Black"/>
                <a:sym typeface="Alexandria Black"/>
              </a:defRPr>
            </a:lvl5pPr>
            <a:lvl6pPr lvl="5">
              <a:spcBef>
                <a:spcPts val="0"/>
              </a:spcBef>
              <a:spcAft>
                <a:spcPts val="0"/>
              </a:spcAft>
              <a:buSzPts val="1200"/>
              <a:buFont typeface="Alexandria Black"/>
              <a:buNone/>
              <a:defRPr sz="1200">
                <a:latin typeface="Alexandria Black"/>
                <a:ea typeface="Alexandria Black"/>
                <a:cs typeface="Alexandria Black"/>
                <a:sym typeface="Alexandria Black"/>
              </a:defRPr>
            </a:lvl6pPr>
            <a:lvl7pPr lvl="6">
              <a:spcBef>
                <a:spcPts val="0"/>
              </a:spcBef>
              <a:spcAft>
                <a:spcPts val="0"/>
              </a:spcAft>
              <a:buSzPts val="1200"/>
              <a:buFont typeface="Alexandria Black"/>
              <a:buNone/>
              <a:defRPr sz="1200">
                <a:latin typeface="Alexandria Black"/>
                <a:ea typeface="Alexandria Black"/>
                <a:cs typeface="Alexandria Black"/>
                <a:sym typeface="Alexandria Black"/>
              </a:defRPr>
            </a:lvl7pPr>
            <a:lvl8pPr lvl="7">
              <a:spcBef>
                <a:spcPts val="0"/>
              </a:spcBef>
              <a:spcAft>
                <a:spcPts val="0"/>
              </a:spcAft>
              <a:buSzPts val="1200"/>
              <a:buFont typeface="Alexandria Black"/>
              <a:buNone/>
              <a:defRPr sz="1200">
                <a:latin typeface="Alexandria Black"/>
                <a:ea typeface="Alexandria Black"/>
                <a:cs typeface="Alexandria Black"/>
                <a:sym typeface="Alexandria Black"/>
              </a:defRPr>
            </a:lvl8pPr>
            <a:lvl9pPr lvl="8">
              <a:spcBef>
                <a:spcPts val="0"/>
              </a:spcBef>
              <a:spcAft>
                <a:spcPts val="0"/>
              </a:spcAft>
              <a:buSzPts val="1200"/>
              <a:buFont typeface="Alexandria Black"/>
              <a:buNone/>
              <a:defRPr sz="1200">
                <a:latin typeface="Alexandria Black"/>
                <a:ea typeface="Alexandria Black"/>
                <a:cs typeface="Alexandria Black"/>
                <a:sym typeface="Alexandria Black"/>
              </a:defRPr>
            </a:lvl9pPr>
          </a:lstStyle>
          <a:p/>
        </p:txBody>
      </p:sp>
      <p:sp>
        <p:nvSpPr>
          <p:cNvPr id="616" name="Google Shape;616;p20"/>
          <p:cNvSpPr txBox="1"/>
          <p:nvPr>
            <p:ph idx="9" type="title"/>
          </p:nvPr>
        </p:nvSpPr>
        <p:spPr>
          <a:xfrm>
            <a:off x="6110175" y="2416550"/>
            <a:ext cx="470100" cy="2178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Alexandria SemiBold"/>
              <a:buNone/>
              <a:defRPr sz="1200">
                <a:latin typeface="Alexandria SemiBold"/>
                <a:ea typeface="Alexandria SemiBold"/>
                <a:cs typeface="Alexandria SemiBold"/>
                <a:sym typeface="Alexandria SemiBold"/>
              </a:defRPr>
            </a:lvl1pPr>
            <a:lvl2pPr lvl="1">
              <a:spcBef>
                <a:spcPts val="0"/>
              </a:spcBef>
              <a:spcAft>
                <a:spcPts val="0"/>
              </a:spcAft>
              <a:buSzPts val="1200"/>
              <a:buFont typeface="Alexandria Black"/>
              <a:buNone/>
              <a:defRPr sz="1200">
                <a:latin typeface="Alexandria Black"/>
                <a:ea typeface="Alexandria Black"/>
                <a:cs typeface="Alexandria Black"/>
                <a:sym typeface="Alexandria Black"/>
              </a:defRPr>
            </a:lvl2pPr>
            <a:lvl3pPr lvl="2">
              <a:spcBef>
                <a:spcPts val="0"/>
              </a:spcBef>
              <a:spcAft>
                <a:spcPts val="0"/>
              </a:spcAft>
              <a:buSzPts val="1200"/>
              <a:buFont typeface="Alexandria Black"/>
              <a:buNone/>
              <a:defRPr sz="1200">
                <a:latin typeface="Alexandria Black"/>
                <a:ea typeface="Alexandria Black"/>
                <a:cs typeface="Alexandria Black"/>
                <a:sym typeface="Alexandria Black"/>
              </a:defRPr>
            </a:lvl3pPr>
            <a:lvl4pPr lvl="3">
              <a:spcBef>
                <a:spcPts val="0"/>
              </a:spcBef>
              <a:spcAft>
                <a:spcPts val="0"/>
              </a:spcAft>
              <a:buSzPts val="1200"/>
              <a:buFont typeface="Alexandria Black"/>
              <a:buNone/>
              <a:defRPr sz="1200">
                <a:latin typeface="Alexandria Black"/>
                <a:ea typeface="Alexandria Black"/>
                <a:cs typeface="Alexandria Black"/>
                <a:sym typeface="Alexandria Black"/>
              </a:defRPr>
            </a:lvl4pPr>
            <a:lvl5pPr lvl="4">
              <a:spcBef>
                <a:spcPts val="0"/>
              </a:spcBef>
              <a:spcAft>
                <a:spcPts val="0"/>
              </a:spcAft>
              <a:buSzPts val="1200"/>
              <a:buFont typeface="Alexandria Black"/>
              <a:buNone/>
              <a:defRPr sz="1200">
                <a:latin typeface="Alexandria Black"/>
                <a:ea typeface="Alexandria Black"/>
                <a:cs typeface="Alexandria Black"/>
                <a:sym typeface="Alexandria Black"/>
              </a:defRPr>
            </a:lvl5pPr>
            <a:lvl6pPr lvl="5">
              <a:spcBef>
                <a:spcPts val="0"/>
              </a:spcBef>
              <a:spcAft>
                <a:spcPts val="0"/>
              </a:spcAft>
              <a:buSzPts val="1200"/>
              <a:buFont typeface="Alexandria Black"/>
              <a:buNone/>
              <a:defRPr sz="1200">
                <a:latin typeface="Alexandria Black"/>
                <a:ea typeface="Alexandria Black"/>
                <a:cs typeface="Alexandria Black"/>
                <a:sym typeface="Alexandria Black"/>
              </a:defRPr>
            </a:lvl6pPr>
            <a:lvl7pPr lvl="6">
              <a:spcBef>
                <a:spcPts val="0"/>
              </a:spcBef>
              <a:spcAft>
                <a:spcPts val="0"/>
              </a:spcAft>
              <a:buSzPts val="1200"/>
              <a:buFont typeface="Alexandria Black"/>
              <a:buNone/>
              <a:defRPr sz="1200">
                <a:latin typeface="Alexandria Black"/>
                <a:ea typeface="Alexandria Black"/>
                <a:cs typeface="Alexandria Black"/>
                <a:sym typeface="Alexandria Black"/>
              </a:defRPr>
            </a:lvl7pPr>
            <a:lvl8pPr lvl="7">
              <a:spcBef>
                <a:spcPts val="0"/>
              </a:spcBef>
              <a:spcAft>
                <a:spcPts val="0"/>
              </a:spcAft>
              <a:buSzPts val="1200"/>
              <a:buFont typeface="Alexandria Black"/>
              <a:buNone/>
              <a:defRPr sz="1200">
                <a:latin typeface="Alexandria Black"/>
                <a:ea typeface="Alexandria Black"/>
                <a:cs typeface="Alexandria Black"/>
                <a:sym typeface="Alexandria Black"/>
              </a:defRPr>
            </a:lvl8pPr>
            <a:lvl9pPr lvl="8">
              <a:spcBef>
                <a:spcPts val="0"/>
              </a:spcBef>
              <a:spcAft>
                <a:spcPts val="0"/>
              </a:spcAft>
              <a:buSzPts val="1200"/>
              <a:buFont typeface="Alexandria Black"/>
              <a:buNone/>
              <a:defRPr sz="1200">
                <a:latin typeface="Alexandria Black"/>
                <a:ea typeface="Alexandria Black"/>
                <a:cs typeface="Alexandria Black"/>
                <a:sym typeface="Alexandria Black"/>
              </a:defRPr>
            </a:lvl9pPr>
          </a:lstStyle>
          <a:p/>
        </p:txBody>
      </p:sp>
      <p:sp>
        <p:nvSpPr>
          <p:cNvPr id="617" name="Google Shape;61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pic>
        <p:nvPicPr>
          <p:cNvPr id="618" name="Google Shape;618;p20"/>
          <p:cNvPicPr preferRelativeResize="0"/>
          <p:nvPr/>
        </p:nvPicPr>
        <p:blipFill rotWithShape="1">
          <a:blip r:embed="rId2">
            <a:alphaModFix/>
          </a:blip>
          <a:srcRect b="15402" l="32321" r="550" t="76348"/>
          <a:stretch/>
        </p:blipFill>
        <p:spPr>
          <a:xfrm>
            <a:off x="-3150" y="-4700"/>
            <a:ext cx="9150602" cy="620699"/>
          </a:xfrm>
          <a:prstGeom prst="rect">
            <a:avLst/>
          </a:prstGeom>
          <a:noFill/>
          <a:ln>
            <a:noFill/>
          </a:ln>
        </p:spPr>
      </p:pic>
      <p:pic>
        <p:nvPicPr>
          <p:cNvPr descr="A close-up of an office desk. " id="619" name="Google Shape;619;p20"/>
          <p:cNvPicPr preferRelativeResize="0"/>
          <p:nvPr/>
        </p:nvPicPr>
        <p:blipFill rotWithShape="1">
          <a:blip r:embed="rId3">
            <a:alphaModFix/>
          </a:blip>
          <a:srcRect b="0" l="377" r="119" t="50458"/>
          <a:stretch/>
        </p:blipFill>
        <p:spPr>
          <a:xfrm>
            <a:off x="-3150" y="-4700"/>
            <a:ext cx="9150602" cy="620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1_2">
    <p:bg>
      <p:bgPr>
        <a:solidFill>
          <a:schemeClr val="lt2"/>
        </a:solidFill>
      </p:bgPr>
    </p:bg>
    <p:spTree>
      <p:nvGrpSpPr>
        <p:cNvPr id="33" name="Shape 33"/>
        <p:cNvGrpSpPr/>
        <p:nvPr/>
      </p:nvGrpSpPr>
      <p:grpSpPr>
        <a:xfrm>
          <a:off x="0" y="0"/>
          <a:ext cx="0" cy="0"/>
          <a:chOff x="0" y="0"/>
          <a:chExt cx="0" cy="0"/>
        </a:xfrm>
      </p:grpSpPr>
      <p:sp>
        <p:nvSpPr>
          <p:cNvPr id="34" name="Google Shape;34;p3"/>
          <p:cNvSpPr/>
          <p:nvPr/>
        </p:nvSpPr>
        <p:spPr>
          <a:xfrm>
            <a:off x="-8850" y="2304775"/>
            <a:ext cx="9162300" cy="289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Group of office workers in a boardroom presentation (proporcionada por Getty Images)" id="35" name="Google Shape;35;p3"/>
          <p:cNvPicPr preferRelativeResize="0"/>
          <p:nvPr/>
        </p:nvPicPr>
        <p:blipFill rotWithShape="1">
          <a:blip r:embed="rId2">
            <a:alphaModFix amt="15000"/>
          </a:blip>
          <a:srcRect b="33524" l="3833" r="2655" t="23456"/>
          <a:stretch/>
        </p:blipFill>
        <p:spPr>
          <a:xfrm>
            <a:off x="0" y="2307800"/>
            <a:ext cx="9168599" cy="2886250"/>
          </a:xfrm>
          <a:prstGeom prst="rect">
            <a:avLst/>
          </a:prstGeom>
          <a:noFill/>
          <a:ln>
            <a:noFill/>
          </a:ln>
        </p:spPr>
      </p:pic>
      <p:sp>
        <p:nvSpPr>
          <p:cNvPr id="36" name="Google Shape;36;p3"/>
          <p:cNvSpPr txBox="1"/>
          <p:nvPr>
            <p:ph type="title"/>
          </p:nvPr>
        </p:nvSpPr>
        <p:spPr>
          <a:xfrm>
            <a:off x="427100" y="916525"/>
            <a:ext cx="81567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atin typeface="Alexandria Black"/>
                <a:ea typeface="Alexandria Black"/>
                <a:cs typeface="Alexandria Black"/>
                <a:sym typeface="Alexandria Black"/>
              </a:defRPr>
            </a:lvl2pPr>
            <a:lvl3pPr lvl="2">
              <a:lnSpc>
                <a:spcPct val="115000"/>
              </a:lnSpc>
              <a:spcBef>
                <a:spcPts val="0"/>
              </a:spcBef>
              <a:spcAft>
                <a:spcPts val="0"/>
              </a:spcAft>
              <a:buSzPts val="2800"/>
              <a:buNone/>
              <a:defRPr sz="4000">
                <a:latin typeface="Alexandria Black"/>
                <a:ea typeface="Alexandria Black"/>
                <a:cs typeface="Alexandria Black"/>
                <a:sym typeface="Alexandria Black"/>
              </a:defRPr>
            </a:lvl3pPr>
            <a:lvl4pPr lvl="3">
              <a:lnSpc>
                <a:spcPct val="115000"/>
              </a:lnSpc>
              <a:spcBef>
                <a:spcPts val="0"/>
              </a:spcBef>
              <a:spcAft>
                <a:spcPts val="0"/>
              </a:spcAft>
              <a:buSzPts val="2800"/>
              <a:buNone/>
              <a:defRPr sz="4000">
                <a:latin typeface="Alexandria Black"/>
                <a:ea typeface="Alexandria Black"/>
                <a:cs typeface="Alexandria Black"/>
                <a:sym typeface="Alexandria Black"/>
              </a:defRPr>
            </a:lvl4pPr>
            <a:lvl5pPr lvl="4">
              <a:lnSpc>
                <a:spcPct val="115000"/>
              </a:lnSpc>
              <a:spcBef>
                <a:spcPts val="0"/>
              </a:spcBef>
              <a:spcAft>
                <a:spcPts val="0"/>
              </a:spcAft>
              <a:buSzPts val="2800"/>
              <a:buNone/>
              <a:defRPr sz="4000">
                <a:latin typeface="Alexandria Black"/>
                <a:ea typeface="Alexandria Black"/>
                <a:cs typeface="Alexandria Black"/>
                <a:sym typeface="Alexandria Black"/>
              </a:defRPr>
            </a:lvl5pPr>
            <a:lvl6pPr lvl="5">
              <a:lnSpc>
                <a:spcPct val="115000"/>
              </a:lnSpc>
              <a:spcBef>
                <a:spcPts val="0"/>
              </a:spcBef>
              <a:spcAft>
                <a:spcPts val="0"/>
              </a:spcAft>
              <a:buSzPts val="2800"/>
              <a:buNone/>
              <a:defRPr sz="4000">
                <a:latin typeface="Alexandria Black"/>
                <a:ea typeface="Alexandria Black"/>
                <a:cs typeface="Alexandria Black"/>
                <a:sym typeface="Alexandria Black"/>
              </a:defRPr>
            </a:lvl6pPr>
            <a:lvl7pPr lvl="6">
              <a:lnSpc>
                <a:spcPct val="115000"/>
              </a:lnSpc>
              <a:spcBef>
                <a:spcPts val="0"/>
              </a:spcBef>
              <a:spcAft>
                <a:spcPts val="0"/>
              </a:spcAft>
              <a:buSzPts val="2800"/>
              <a:buNone/>
              <a:defRPr sz="4000">
                <a:latin typeface="Alexandria Black"/>
                <a:ea typeface="Alexandria Black"/>
                <a:cs typeface="Alexandria Black"/>
                <a:sym typeface="Alexandria Black"/>
              </a:defRPr>
            </a:lvl7pPr>
            <a:lvl8pPr lvl="7">
              <a:lnSpc>
                <a:spcPct val="115000"/>
              </a:lnSpc>
              <a:spcBef>
                <a:spcPts val="0"/>
              </a:spcBef>
              <a:spcAft>
                <a:spcPts val="0"/>
              </a:spcAft>
              <a:buSzPts val="2800"/>
              <a:buNone/>
              <a:defRPr sz="4000">
                <a:latin typeface="Alexandria Black"/>
                <a:ea typeface="Alexandria Black"/>
                <a:cs typeface="Alexandria Black"/>
                <a:sym typeface="Alexandria Black"/>
              </a:defRPr>
            </a:lvl8pPr>
            <a:lvl9pPr lvl="8">
              <a:lnSpc>
                <a:spcPct val="115000"/>
              </a:lnSpc>
              <a:spcBef>
                <a:spcPts val="0"/>
              </a:spcBef>
              <a:spcAft>
                <a:spcPts val="0"/>
              </a:spcAft>
              <a:buSzPts val="2800"/>
              <a:buNone/>
              <a:defRPr sz="4000">
                <a:latin typeface="Alexandria Black"/>
                <a:ea typeface="Alexandria Black"/>
                <a:cs typeface="Alexandria Black"/>
                <a:sym typeface="Alexandria Black"/>
              </a:defRPr>
            </a:lvl9pPr>
          </a:lstStyle>
          <a:p/>
        </p:txBody>
      </p:sp>
      <p:sp>
        <p:nvSpPr>
          <p:cNvPr id="37" name="Google Shape;37;p3"/>
          <p:cNvSpPr txBox="1"/>
          <p:nvPr>
            <p:ph idx="1" type="subTitle"/>
          </p:nvPr>
        </p:nvSpPr>
        <p:spPr>
          <a:xfrm>
            <a:off x="4443450" y="2859839"/>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8" name="Google Shape;38;p3"/>
          <p:cNvSpPr txBox="1"/>
          <p:nvPr>
            <p:ph idx="2" type="subTitle"/>
          </p:nvPr>
        </p:nvSpPr>
        <p:spPr>
          <a:xfrm>
            <a:off x="4443450" y="3188578"/>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39" name="Google Shape;39;p3"/>
          <p:cNvSpPr txBox="1"/>
          <p:nvPr>
            <p:ph idx="3" type="subTitle"/>
          </p:nvPr>
        </p:nvSpPr>
        <p:spPr>
          <a:xfrm>
            <a:off x="4443450" y="3524579"/>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0" name="Google Shape;40;p3"/>
          <p:cNvSpPr txBox="1"/>
          <p:nvPr>
            <p:ph idx="4" type="subTitle"/>
          </p:nvPr>
        </p:nvSpPr>
        <p:spPr>
          <a:xfrm>
            <a:off x="4443450" y="2531900"/>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1" name="Google Shape;41;p3"/>
          <p:cNvSpPr txBox="1"/>
          <p:nvPr>
            <p:ph idx="5" type="subTitle"/>
          </p:nvPr>
        </p:nvSpPr>
        <p:spPr>
          <a:xfrm>
            <a:off x="4443450" y="3845253"/>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2" name="Google Shape;42;p3"/>
          <p:cNvSpPr txBox="1"/>
          <p:nvPr>
            <p:ph idx="6" type="subTitle"/>
          </p:nvPr>
        </p:nvSpPr>
        <p:spPr>
          <a:xfrm>
            <a:off x="4443450" y="4172777"/>
            <a:ext cx="4300500" cy="4527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9pPr>
          </a:lstStyle>
          <a:p/>
        </p:txBody>
      </p:sp>
      <p:sp>
        <p:nvSpPr>
          <p:cNvPr id="43" name="Google Shape;43;p3"/>
          <p:cNvSpPr txBox="1"/>
          <p:nvPr>
            <p:ph idx="7" type="subTitle"/>
          </p:nvPr>
        </p:nvSpPr>
        <p:spPr>
          <a:xfrm>
            <a:off x="474950" y="337950"/>
            <a:ext cx="2961900" cy="400200"/>
          </a:xfrm>
          <a:prstGeom prst="rect">
            <a:avLst/>
          </a:prstGeom>
        </p:spPr>
        <p:txBody>
          <a:bodyPr anchorCtr="0" anchor="ctr" bIns="91425" lIns="0" spcFirstLastPara="1" rIns="91425" wrap="square" tIns="91425">
            <a:normAutofit/>
          </a:bodyPr>
          <a:lstStyle>
            <a:lvl1pPr lvl="0">
              <a:lnSpc>
                <a:spcPct val="100000"/>
              </a:lnSpc>
              <a:spcBef>
                <a:spcPts val="0"/>
              </a:spcBef>
              <a:spcAft>
                <a:spcPts val="0"/>
              </a:spcAft>
              <a:buSzPts val="1000"/>
              <a:buFont typeface="Lexend"/>
              <a:buNone/>
              <a:defRPr sz="1000"/>
            </a:lvl1pPr>
            <a:lvl2pPr lvl="1">
              <a:lnSpc>
                <a:spcPct val="100000"/>
              </a:lnSpc>
              <a:spcBef>
                <a:spcPts val="0"/>
              </a:spcBef>
              <a:spcAft>
                <a:spcPts val="0"/>
              </a:spcAft>
              <a:buSzPts val="1000"/>
              <a:buFont typeface="Lexend"/>
              <a:buNone/>
              <a:defRPr sz="1000"/>
            </a:lvl2pPr>
            <a:lvl3pPr lvl="2">
              <a:lnSpc>
                <a:spcPct val="100000"/>
              </a:lnSpc>
              <a:spcBef>
                <a:spcPts val="0"/>
              </a:spcBef>
              <a:spcAft>
                <a:spcPts val="0"/>
              </a:spcAft>
              <a:buSzPts val="1000"/>
              <a:buFont typeface="Lexend"/>
              <a:buNone/>
              <a:defRPr sz="1000"/>
            </a:lvl3pPr>
            <a:lvl4pPr lvl="3">
              <a:lnSpc>
                <a:spcPct val="100000"/>
              </a:lnSpc>
              <a:spcBef>
                <a:spcPts val="0"/>
              </a:spcBef>
              <a:spcAft>
                <a:spcPts val="0"/>
              </a:spcAft>
              <a:buSzPts val="1000"/>
              <a:buFont typeface="Lexend"/>
              <a:buNone/>
              <a:defRPr sz="1000"/>
            </a:lvl4pPr>
            <a:lvl5pPr lvl="4">
              <a:lnSpc>
                <a:spcPct val="100000"/>
              </a:lnSpc>
              <a:spcBef>
                <a:spcPts val="0"/>
              </a:spcBef>
              <a:spcAft>
                <a:spcPts val="0"/>
              </a:spcAft>
              <a:buSzPts val="1000"/>
              <a:buFont typeface="Lexend"/>
              <a:buNone/>
              <a:defRPr sz="1000"/>
            </a:lvl5pPr>
            <a:lvl6pPr lvl="5">
              <a:lnSpc>
                <a:spcPct val="100000"/>
              </a:lnSpc>
              <a:spcBef>
                <a:spcPts val="0"/>
              </a:spcBef>
              <a:spcAft>
                <a:spcPts val="0"/>
              </a:spcAft>
              <a:buSzPts val="1000"/>
              <a:buFont typeface="Lexend"/>
              <a:buNone/>
              <a:defRPr sz="1000"/>
            </a:lvl6pPr>
            <a:lvl7pPr lvl="6">
              <a:lnSpc>
                <a:spcPct val="100000"/>
              </a:lnSpc>
              <a:spcBef>
                <a:spcPts val="0"/>
              </a:spcBef>
              <a:spcAft>
                <a:spcPts val="0"/>
              </a:spcAft>
              <a:buSzPts val="1000"/>
              <a:buFont typeface="Lexend"/>
              <a:buNone/>
              <a:defRPr sz="1000"/>
            </a:lvl7pPr>
            <a:lvl8pPr lvl="7">
              <a:lnSpc>
                <a:spcPct val="100000"/>
              </a:lnSpc>
              <a:spcBef>
                <a:spcPts val="0"/>
              </a:spcBef>
              <a:spcAft>
                <a:spcPts val="0"/>
              </a:spcAft>
              <a:buSzPts val="1000"/>
              <a:buFont typeface="Lexend"/>
              <a:buNone/>
              <a:defRPr sz="1000"/>
            </a:lvl8pPr>
            <a:lvl9pPr lvl="8">
              <a:lnSpc>
                <a:spcPct val="100000"/>
              </a:lnSpc>
              <a:spcBef>
                <a:spcPts val="0"/>
              </a:spcBef>
              <a:spcAft>
                <a:spcPts val="0"/>
              </a:spcAft>
              <a:buSzPts val="1000"/>
              <a:buFont typeface="Lexend"/>
              <a:buNone/>
              <a:defRPr sz="1000"/>
            </a:lvl9pPr>
          </a:lstStyle>
          <a:p/>
        </p:txBody>
      </p:sp>
      <p:sp>
        <p:nvSpPr>
          <p:cNvPr id="44" name="Google Shape;44;p3"/>
          <p:cNvSpPr txBox="1"/>
          <p:nvPr>
            <p:ph idx="8" type="subTitle"/>
          </p:nvPr>
        </p:nvSpPr>
        <p:spPr>
          <a:xfrm>
            <a:off x="6456875" y="337950"/>
            <a:ext cx="2215200" cy="400200"/>
          </a:xfrm>
          <a:prstGeom prst="rect">
            <a:avLst/>
          </a:prstGeom>
        </p:spPr>
        <p:txBody>
          <a:bodyPr anchorCtr="0" anchor="ctr" bIns="91425" lIns="0" spcFirstLastPara="1" rIns="18000" wrap="square" tIns="91425">
            <a:normAutofit/>
          </a:bodyPr>
          <a:lstStyle>
            <a:lvl1pPr lvl="0" algn="r">
              <a:lnSpc>
                <a:spcPct val="100000"/>
              </a:lnSpc>
              <a:spcBef>
                <a:spcPts val="0"/>
              </a:spcBef>
              <a:spcAft>
                <a:spcPts val="0"/>
              </a:spcAft>
              <a:buSzPts val="1000"/>
              <a:buFont typeface="Lexend"/>
              <a:buNone/>
              <a:defRPr sz="1000"/>
            </a:lvl1pPr>
            <a:lvl2pPr lvl="1" algn="r">
              <a:lnSpc>
                <a:spcPct val="100000"/>
              </a:lnSpc>
              <a:spcBef>
                <a:spcPts val="0"/>
              </a:spcBef>
              <a:spcAft>
                <a:spcPts val="0"/>
              </a:spcAft>
              <a:buSzPts val="1000"/>
              <a:buFont typeface="Lexend"/>
              <a:buNone/>
              <a:defRPr sz="1000"/>
            </a:lvl2pPr>
            <a:lvl3pPr lvl="2" algn="r">
              <a:lnSpc>
                <a:spcPct val="100000"/>
              </a:lnSpc>
              <a:spcBef>
                <a:spcPts val="0"/>
              </a:spcBef>
              <a:spcAft>
                <a:spcPts val="0"/>
              </a:spcAft>
              <a:buSzPts val="1000"/>
              <a:buFont typeface="Lexend"/>
              <a:buNone/>
              <a:defRPr sz="1000"/>
            </a:lvl3pPr>
            <a:lvl4pPr lvl="3" algn="r">
              <a:lnSpc>
                <a:spcPct val="100000"/>
              </a:lnSpc>
              <a:spcBef>
                <a:spcPts val="0"/>
              </a:spcBef>
              <a:spcAft>
                <a:spcPts val="0"/>
              </a:spcAft>
              <a:buSzPts val="1000"/>
              <a:buFont typeface="Lexend"/>
              <a:buNone/>
              <a:defRPr sz="1000"/>
            </a:lvl4pPr>
            <a:lvl5pPr lvl="4" algn="r">
              <a:lnSpc>
                <a:spcPct val="100000"/>
              </a:lnSpc>
              <a:spcBef>
                <a:spcPts val="0"/>
              </a:spcBef>
              <a:spcAft>
                <a:spcPts val="0"/>
              </a:spcAft>
              <a:buSzPts val="1000"/>
              <a:buFont typeface="Lexend"/>
              <a:buNone/>
              <a:defRPr sz="1000"/>
            </a:lvl5pPr>
            <a:lvl6pPr lvl="5" algn="r">
              <a:lnSpc>
                <a:spcPct val="100000"/>
              </a:lnSpc>
              <a:spcBef>
                <a:spcPts val="0"/>
              </a:spcBef>
              <a:spcAft>
                <a:spcPts val="0"/>
              </a:spcAft>
              <a:buSzPts val="1000"/>
              <a:buFont typeface="Lexend"/>
              <a:buNone/>
              <a:defRPr sz="1000"/>
            </a:lvl6pPr>
            <a:lvl7pPr lvl="6" algn="r">
              <a:lnSpc>
                <a:spcPct val="100000"/>
              </a:lnSpc>
              <a:spcBef>
                <a:spcPts val="0"/>
              </a:spcBef>
              <a:spcAft>
                <a:spcPts val="0"/>
              </a:spcAft>
              <a:buSzPts val="1000"/>
              <a:buFont typeface="Lexend"/>
              <a:buNone/>
              <a:defRPr sz="1000"/>
            </a:lvl7pPr>
            <a:lvl8pPr lvl="7" algn="r">
              <a:lnSpc>
                <a:spcPct val="100000"/>
              </a:lnSpc>
              <a:spcBef>
                <a:spcPts val="0"/>
              </a:spcBef>
              <a:spcAft>
                <a:spcPts val="0"/>
              </a:spcAft>
              <a:buSzPts val="1000"/>
              <a:buFont typeface="Lexend"/>
              <a:buNone/>
              <a:defRPr sz="1000"/>
            </a:lvl8pPr>
            <a:lvl9pPr lvl="8" algn="r">
              <a:lnSpc>
                <a:spcPct val="100000"/>
              </a:lnSpc>
              <a:spcBef>
                <a:spcPts val="0"/>
              </a:spcBef>
              <a:spcAft>
                <a:spcPts val="0"/>
              </a:spcAft>
              <a:buSzPts val="1000"/>
              <a:buFont typeface="Lexend"/>
              <a:buNone/>
              <a:defRPr sz="1000"/>
            </a:lvl9pPr>
          </a:lstStyle>
          <a:p/>
        </p:txBody>
      </p:sp>
      <p:sp>
        <p:nvSpPr>
          <p:cNvPr id="45" name="Google Shape;45;p3"/>
          <p:cNvSpPr txBox="1"/>
          <p:nvPr>
            <p:ph idx="9" type="subTitle"/>
          </p:nvPr>
        </p:nvSpPr>
        <p:spPr>
          <a:xfrm>
            <a:off x="474950" y="1561400"/>
            <a:ext cx="5766000" cy="400200"/>
          </a:xfrm>
          <a:prstGeom prst="rect">
            <a:avLst/>
          </a:prstGeom>
        </p:spPr>
        <p:txBody>
          <a:bodyPr anchorCtr="0" anchor="ctr" bIns="91425" lIns="0" spcFirstLastPara="1" rIns="91425" wrap="square" tIns="91425">
            <a:normAutofit/>
          </a:bodyPr>
          <a:lstStyle>
            <a:lvl1pPr lvl="0">
              <a:lnSpc>
                <a:spcPct val="100000"/>
              </a:lnSpc>
              <a:spcBef>
                <a:spcPts val="0"/>
              </a:spcBef>
              <a:spcAft>
                <a:spcPts val="0"/>
              </a:spcAft>
              <a:buSzPts val="1400"/>
              <a:buFont typeface="Lexend"/>
              <a:buNone/>
              <a:defRPr sz="1400"/>
            </a:lvl1pPr>
            <a:lvl2pPr lvl="1">
              <a:lnSpc>
                <a:spcPct val="100000"/>
              </a:lnSpc>
              <a:spcBef>
                <a:spcPts val="0"/>
              </a:spcBef>
              <a:spcAft>
                <a:spcPts val="0"/>
              </a:spcAft>
              <a:buSzPts val="1400"/>
              <a:buFont typeface="Lexend"/>
              <a:buNone/>
              <a:defRPr/>
            </a:lvl2pPr>
            <a:lvl3pPr lvl="2">
              <a:lnSpc>
                <a:spcPct val="100000"/>
              </a:lnSpc>
              <a:spcBef>
                <a:spcPts val="0"/>
              </a:spcBef>
              <a:spcAft>
                <a:spcPts val="0"/>
              </a:spcAft>
              <a:buSzPts val="1400"/>
              <a:buFont typeface="Lexend"/>
              <a:buNone/>
              <a:defRPr/>
            </a:lvl3pPr>
            <a:lvl4pPr lvl="3">
              <a:lnSpc>
                <a:spcPct val="100000"/>
              </a:lnSpc>
              <a:spcBef>
                <a:spcPts val="0"/>
              </a:spcBef>
              <a:spcAft>
                <a:spcPts val="0"/>
              </a:spcAft>
              <a:buSzPts val="1400"/>
              <a:buFont typeface="Lexend"/>
              <a:buNone/>
              <a:defRPr/>
            </a:lvl4pPr>
            <a:lvl5pPr lvl="4">
              <a:lnSpc>
                <a:spcPct val="100000"/>
              </a:lnSpc>
              <a:spcBef>
                <a:spcPts val="0"/>
              </a:spcBef>
              <a:spcAft>
                <a:spcPts val="0"/>
              </a:spcAft>
              <a:buSzPts val="1400"/>
              <a:buFont typeface="Lexend"/>
              <a:buNone/>
              <a:defRPr/>
            </a:lvl5pPr>
            <a:lvl6pPr lvl="5">
              <a:lnSpc>
                <a:spcPct val="100000"/>
              </a:lnSpc>
              <a:spcBef>
                <a:spcPts val="0"/>
              </a:spcBef>
              <a:spcAft>
                <a:spcPts val="0"/>
              </a:spcAft>
              <a:buSzPts val="1400"/>
              <a:buFont typeface="Lexend"/>
              <a:buNone/>
              <a:defRPr/>
            </a:lvl6pPr>
            <a:lvl7pPr lvl="6">
              <a:lnSpc>
                <a:spcPct val="100000"/>
              </a:lnSpc>
              <a:spcBef>
                <a:spcPts val="0"/>
              </a:spcBef>
              <a:spcAft>
                <a:spcPts val="0"/>
              </a:spcAft>
              <a:buSzPts val="1400"/>
              <a:buFont typeface="Lexend"/>
              <a:buNone/>
              <a:defRPr/>
            </a:lvl7pPr>
            <a:lvl8pPr lvl="7">
              <a:lnSpc>
                <a:spcPct val="100000"/>
              </a:lnSpc>
              <a:spcBef>
                <a:spcPts val="0"/>
              </a:spcBef>
              <a:spcAft>
                <a:spcPts val="0"/>
              </a:spcAft>
              <a:buSzPts val="1400"/>
              <a:buFont typeface="Lexend"/>
              <a:buNone/>
              <a:defRPr/>
            </a:lvl8pPr>
            <a:lvl9pPr lvl="8">
              <a:lnSpc>
                <a:spcPct val="100000"/>
              </a:lnSpc>
              <a:spcBef>
                <a:spcPts val="0"/>
              </a:spcBef>
              <a:spcAft>
                <a:spcPts val="0"/>
              </a:spcAft>
              <a:buSzPts val="1400"/>
              <a:buFont typeface="Lexend"/>
              <a:buNone/>
              <a:defRPr/>
            </a:lvl9pPr>
          </a:lstStyle>
          <a:p/>
        </p:txBody>
      </p:sp>
      <p:sp>
        <p:nvSpPr>
          <p:cNvPr id="46" name="Google Shape;46;p3"/>
          <p:cNvSpPr txBox="1"/>
          <p:nvPr>
            <p:ph idx="13" type="title"/>
          </p:nvPr>
        </p:nvSpPr>
        <p:spPr>
          <a:xfrm>
            <a:off x="474950" y="267614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47" name="Google Shape;47;p3"/>
          <p:cNvSpPr txBox="1"/>
          <p:nvPr>
            <p:ph idx="14" type="title"/>
          </p:nvPr>
        </p:nvSpPr>
        <p:spPr>
          <a:xfrm>
            <a:off x="474950" y="301019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48" name="Google Shape;48;p3"/>
          <p:cNvSpPr txBox="1"/>
          <p:nvPr>
            <p:ph idx="15" type="title"/>
          </p:nvPr>
        </p:nvSpPr>
        <p:spPr>
          <a:xfrm>
            <a:off x="481225" y="333754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49" name="Google Shape;49;p3"/>
          <p:cNvSpPr txBox="1"/>
          <p:nvPr>
            <p:ph idx="16" type="title"/>
          </p:nvPr>
        </p:nvSpPr>
        <p:spPr>
          <a:xfrm>
            <a:off x="481225" y="367019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50" name="Google Shape;50;p3"/>
          <p:cNvSpPr txBox="1"/>
          <p:nvPr>
            <p:ph idx="17" type="title"/>
          </p:nvPr>
        </p:nvSpPr>
        <p:spPr>
          <a:xfrm>
            <a:off x="481225" y="3993249"/>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51" name="Google Shape;51;p3"/>
          <p:cNvSpPr txBox="1"/>
          <p:nvPr>
            <p:ph idx="18" type="title"/>
          </p:nvPr>
        </p:nvSpPr>
        <p:spPr>
          <a:xfrm>
            <a:off x="481225" y="4321624"/>
            <a:ext cx="734700" cy="273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latin typeface="Lexend"/>
                <a:ea typeface="Lexend"/>
                <a:cs typeface="Lexend"/>
                <a:sym typeface="Lexend"/>
              </a:defRPr>
            </a:lvl1pPr>
            <a:lvl2pPr lvl="1">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12000"/>
              <a:buFont typeface="Alexandria Black"/>
              <a:buNone/>
              <a:defRPr sz="12000">
                <a:solidFill>
                  <a:schemeClr val="lt1"/>
                </a:solidFill>
                <a:latin typeface="Alexandria Black"/>
                <a:ea typeface="Alexandria Black"/>
                <a:cs typeface="Alexandria Black"/>
                <a:sym typeface="Alexandria Black"/>
              </a:defRPr>
            </a:lvl9pPr>
          </a:lstStyle>
          <a:p/>
        </p:txBody>
      </p:sp>
      <p:sp>
        <p:nvSpPr>
          <p:cNvPr id="52" name="Google Shape;52;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8">
  <p:cSld name="CUSTOM_14">
    <p:bg>
      <p:bgPr>
        <a:solidFill>
          <a:schemeClr val="lt2"/>
        </a:solidFill>
      </p:bgPr>
    </p:bg>
    <p:spTree>
      <p:nvGrpSpPr>
        <p:cNvPr id="620" name="Shape 620"/>
        <p:cNvGrpSpPr/>
        <p:nvPr/>
      </p:nvGrpSpPr>
      <p:grpSpPr>
        <a:xfrm>
          <a:off x="0" y="0"/>
          <a:ext cx="0" cy="0"/>
          <a:chOff x="0" y="0"/>
          <a:chExt cx="0" cy="0"/>
        </a:xfrm>
      </p:grpSpPr>
      <p:cxnSp>
        <p:nvCxnSpPr>
          <p:cNvPr id="621" name="Google Shape;621;p21"/>
          <p:cNvCxnSpPr/>
          <p:nvPr/>
        </p:nvCxnSpPr>
        <p:spPr>
          <a:xfrm rot="10800000">
            <a:off x="3052275" y="-7500"/>
            <a:ext cx="0" cy="5153400"/>
          </a:xfrm>
          <a:prstGeom prst="straightConnector1">
            <a:avLst/>
          </a:prstGeom>
          <a:noFill/>
          <a:ln cap="flat" cmpd="sng" w="9525">
            <a:solidFill>
              <a:schemeClr val="lt1"/>
            </a:solidFill>
            <a:prstDash val="solid"/>
            <a:round/>
            <a:headEnd len="sm" w="sm" type="none"/>
            <a:tailEnd len="sm" w="sm" type="none"/>
          </a:ln>
        </p:spPr>
      </p:cxnSp>
      <p:cxnSp>
        <p:nvCxnSpPr>
          <p:cNvPr id="622" name="Google Shape;622;p21"/>
          <p:cNvCxnSpPr/>
          <p:nvPr/>
        </p:nvCxnSpPr>
        <p:spPr>
          <a:xfrm rot="10800000">
            <a:off x="3128475" y="-7500"/>
            <a:ext cx="0" cy="5153400"/>
          </a:xfrm>
          <a:prstGeom prst="straightConnector1">
            <a:avLst/>
          </a:prstGeom>
          <a:noFill/>
          <a:ln cap="flat" cmpd="sng" w="9525">
            <a:solidFill>
              <a:schemeClr val="lt1"/>
            </a:solidFill>
            <a:prstDash val="solid"/>
            <a:round/>
            <a:headEnd len="sm" w="sm" type="none"/>
            <a:tailEnd len="sm" w="sm" type="none"/>
          </a:ln>
        </p:spPr>
      </p:cxnSp>
      <p:sp>
        <p:nvSpPr>
          <p:cNvPr id="623" name="Google Shape;623;p21"/>
          <p:cNvSpPr txBox="1"/>
          <p:nvPr>
            <p:ph type="ctrTitle"/>
          </p:nvPr>
        </p:nvSpPr>
        <p:spPr>
          <a:xfrm>
            <a:off x="375925" y="304725"/>
            <a:ext cx="2600100" cy="18471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624" name="Google Shape;624;p21"/>
          <p:cNvSpPr txBox="1"/>
          <p:nvPr>
            <p:ph idx="1" type="subTitle"/>
          </p:nvPr>
        </p:nvSpPr>
        <p:spPr>
          <a:xfrm>
            <a:off x="375925" y="3764450"/>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25" name="Google Shape;625;p21"/>
          <p:cNvSpPr txBox="1"/>
          <p:nvPr>
            <p:ph idx="2" type="subTitle"/>
          </p:nvPr>
        </p:nvSpPr>
        <p:spPr>
          <a:xfrm>
            <a:off x="375800" y="3364400"/>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26" name="Google Shape;626;p21"/>
          <p:cNvSpPr txBox="1"/>
          <p:nvPr>
            <p:ph idx="3" type="subTitle"/>
          </p:nvPr>
        </p:nvSpPr>
        <p:spPr>
          <a:xfrm>
            <a:off x="6991175" y="704775"/>
            <a:ext cx="1732200" cy="903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27" name="Google Shape;627;p21"/>
          <p:cNvSpPr txBox="1"/>
          <p:nvPr>
            <p:ph idx="4" type="subTitle"/>
          </p:nvPr>
        </p:nvSpPr>
        <p:spPr>
          <a:xfrm>
            <a:off x="6991050" y="304725"/>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28" name="Google Shape;628;p21"/>
          <p:cNvSpPr txBox="1"/>
          <p:nvPr>
            <p:ph idx="5" type="subTitle"/>
          </p:nvPr>
        </p:nvSpPr>
        <p:spPr>
          <a:xfrm>
            <a:off x="6991175" y="212678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29" name="Google Shape;629;p21"/>
          <p:cNvSpPr txBox="1"/>
          <p:nvPr>
            <p:ph idx="6" type="subTitle"/>
          </p:nvPr>
        </p:nvSpPr>
        <p:spPr>
          <a:xfrm>
            <a:off x="6991050" y="1726748"/>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30" name="Google Shape;630;p21"/>
          <p:cNvSpPr txBox="1"/>
          <p:nvPr>
            <p:ph idx="7" type="subTitle"/>
          </p:nvPr>
        </p:nvSpPr>
        <p:spPr>
          <a:xfrm>
            <a:off x="6991175" y="373768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Light"/>
              <a:buNone/>
              <a:defRPr sz="1000">
                <a:latin typeface="Lexend Light"/>
                <a:ea typeface="Lexend Light"/>
                <a:cs typeface="Lexend Light"/>
                <a:sym typeface="Lexend Light"/>
              </a:defRPr>
            </a:lvl1pPr>
            <a:lvl2pPr lvl="1">
              <a:spcBef>
                <a:spcPts val="0"/>
              </a:spcBef>
              <a:spcAft>
                <a:spcPts val="0"/>
              </a:spcAft>
              <a:buSzPts val="1000"/>
              <a:buFont typeface="Lexend Light"/>
              <a:buNone/>
              <a:defRPr sz="1000">
                <a:latin typeface="Lexend Light"/>
                <a:ea typeface="Lexend Light"/>
                <a:cs typeface="Lexend Light"/>
                <a:sym typeface="Lexend Light"/>
              </a:defRPr>
            </a:lvl2pPr>
            <a:lvl3pPr lvl="2">
              <a:spcBef>
                <a:spcPts val="0"/>
              </a:spcBef>
              <a:spcAft>
                <a:spcPts val="0"/>
              </a:spcAft>
              <a:buSzPts val="1000"/>
              <a:buFont typeface="Lexend Light"/>
              <a:buNone/>
              <a:defRPr sz="1000">
                <a:latin typeface="Lexend Light"/>
                <a:ea typeface="Lexend Light"/>
                <a:cs typeface="Lexend Light"/>
                <a:sym typeface="Lexend Light"/>
              </a:defRPr>
            </a:lvl3pPr>
            <a:lvl4pPr lvl="3">
              <a:spcBef>
                <a:spcPts val="0"/>
              </a:spcBef>
              <a:spcAft>
                <a:spcPts val="0"/>
              </a:spcAft>
              <a:buSzPts val="1000"/>
              <a:buFont typeface="Lexend Light"/>
              <a:buNone/>
              <a:defRPr sz="1000">
                <a:latin typeface="Lexend Light"/>
                <a:ea typeface="Lexend Light"/>
                <a:cs typeface="Lexend Light"/>
                <a:sym typeface="Lexend Light"/>
              </a:defRPr>
            </a:lvl4pPr>
            <a:lvl5pPr lvl="4">
              <a:spcBef>
                <a:spcPts val="0"/>
              </a:spcBef>
              <a:spcAft>
                <a:spcPts val="0"/>
              </a:spcAft>
              <a:buSzPts val="1000"/>
              <a:buFont typeface="Lexend Light"/>
              <a:buNone/>
              <a:defRPr sz="1000">
                <a:latin typeface="Lexend Light"/>
                <a:ea typeface="Lexend Light"/>
                <a:cs typeface="Lexend Light"/>
                <a:sym typeface="Lexend Light"/>
              </a:defRPr>
            </a:lvl5pPr>
            <a:lvl6pPr lvl="5">
              <a:spcBef>
                <a:spcPts val="0"/>
              </a:spcBef>
              <a:spcAft>
                <a:spcPts val="0"/>
              </a:spcAft>
              <a:buSzPts val="1000"/>
              <a:buFont typeface="Lexend Light"/>
              <a:buNone/>
              <a:defRPr sz="1000">
                <a:latin typeface="Lexend Light"/>
                <a:ea typeface="Lexend Light"/>
                <a:cs typeface="Lexend Light"/>
                <a:sym typeface="Lexend Light"/>
              </a:defRPr>
            </a:lvl6pPr>
            <a:lvl7pPr lvl="6">
              <a:spcBef>
                <a:spcPts val="0"/>
              </a:spcBef>
              <a:spcAft>
                <a:spcPts val="0"/>
              </a:spcAft>
              <a:buSzPts val="1000"/>
              <a:buFont typeface="Lexend Light"/>
              <a:buNone/>
              <a:defRPr sz="1000">
                <a:latin typeface="Lexend Light"/>
                <a:ea typeface="Lexend Light"/>
                <a:cs typeface="Lexend Light"/>
                <a:sym typeface="Lexend Light"/>
              </a:defRPr>
            </a:lvl7pPr>
            <a:lvl8pPr lvl="7">
              <a:spcBef>
                <a:spcPts val="0"/>
              </a:spcBef>
              <a:spcAft>
                <a:spcPts val="0"/>
              </a:spcAft>
              <a:buSzPts val="1000"/>
              <a:buFont typeface="Lexend Light"/>
              <a:buNone/>
              <a:defRPr sz="1000">
                <a:latin typeface="Lexend Light"/>
                <a:ea typeface="Lexend Light"/>
                <a:cs typeface="Lexend Light"/>
                <a:sym typeface="Lexend Light"/>
              </a:defRPr>
            </a:lvl8pPr>
            <a:lvl9pPr lvl="8">
              <a:spcBef>
                <a:spcPts val="0"/>
              </a:spcBef>
              <a:spcAft>
                <a:spcPts val="0"/>
              </a:spcAft>
              <a:buSzPts val="1000"/>
              <a:buFont typeface="Lexend Light"/>
              <a:buNone/>
              <a:defRPr sz="1000">
                <a:latin typeface="Lexend Light"/>
                <a:ea typeface="Lexend Light"/>
                <a:cs typeface="Lexend Light"/>
                <a:sym typeface="Lexend Light"/>
              </a:defRPr>
            </a:lvl9pPr>
          </a:lstStyle>
          <a:p/>
        </p:txBody>
      </p:sp>
      <p:sp>
        <p:nvSpPr>
          <p:cNvPr id="631" name="Google Shape;631;p21"/>
          <p:cNvSpPr txBox="1"/>
          <p:nvPr>
            <p:ph idx="8" type="subTitle"/>
          </p:nvPr>
        </p:nvSpPr>
        <p:spPr>
          <a:xfrm>
            <a:off x="6991050" y="3337650"/>
            <a:ext cx="1732200" cy="400200"/>
          </a:xfrm>
          <a:prstGeom prst="rect">
            <a:avLst/>
          </a:prstGeom>
        </p:spPr>
        <p:txBody>
          <a:bodyPr anchorCtr="0" anchor="ctr"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32" name="Google Shape;632;p21"/>
          <p:cNvSpPr/>
          <p:nvPr>
            <p:ph idx="9" type="pic"/>
          </p:nvPr>
        </p:nvSpPr>
        <p:spPr>
          <a:xfrm>
            <a:off x="3204675" y="0"/>
            <a:ext cx="3411600" cy="5151300"/>
          </a:xfrm>
          <a:prstGeom prst="roundRect">
            <a:avLst>
              <a:gd fmla="val 0" name="adj"/>
            </a:avLst>
          </a:prstGeom>
          <a:noFill/>
          <a:ln>
            <a:noFill/>
          </a:ln>
        </p:spPr>
      </p:sp>
      <p:sp>
        <p:nvSpPr>
          <p:cNvPr id="633" name="Google Shape;633;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9">
  <p:cSld name="CUSTOM_12">
    <p:bg>
      <p:bgPr>
        <a:solidFill>
          <a:schemeClr val="accent4"/>
        </a:solidFill>
      </p:bgPr>
    </p:bg>
    <p:spTree>
      <p:nvGrpSpPr>
        <p:cNvPr id="634" name="Shape 634"/>
        <p:cNvGrpSpPr/>
        <p:nvPr/>
      </p:nvGrpSpPr>
      <p:grpSpPr>
        <a:xfrm>
          <a:off x="0" y="0"/>
          <a:ext cx="0" cy="0"/>
          <a:chOff x="0" y="0"/>
          <a:chExt cx="0" cy="0"/>
        </a:xfrm>
      </p:grpSpPr>
      <p:sp>
        <p:nvSpPr>
          <p:cNvPr id="635" name="Google Shape;635;p22"/>
          <p:cNvSpPr/>
          <p:nvPr/>
        </p:nvSpPr>
        <p:spPr>
          <a:xfrm>
            <a:off x="6487525" y="2732625"/>
            <a:ext cx="2658300" cy="241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36" name="Google Shape;636;p22"/>
          <p:cNvSpPr txBox="1"/>
          <p:nvPr>
            <p:ph type="ctrTitle"/>
          </p:nvPr>
        </p:nvSpPr>
        <p:spPr>
          <a:xfrm>
            <a:off x="375925" y="304725"/>
            <a:ext cx="50223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637" name="Google Shape;637;p22"/>
          <p:cNvSpPr txBox="1"/>
          <p:nvPr>
            <p:ph idx="1" type="subTitle"/>
          </p:nvPr>
        </p:nvSpPr>
        <p:spPr>
          <a:xfrm>
            <a:off x="361775" y="253753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ExtraLight"/>
              <a:buNone/>
              <a:defRPr sz="1000">
                <a:latin typeface="Lexend ExtraLight"/>
                <a:ea typeface="Lexend ExtraLight"/>
                <a:cs typeface="Lexend ExtraLight"/>
                <a:sym typeface="Lexend ExtraLight"/>
              </a:defRPr>
            </a:lvl1pPr>
            <a:lvl2pPr lvl="1">
              <a:spcBef>
                <a:spcPts val="0"/>
              </a:spcBef>
              <a:spcAft>
                <a:spcPts val="0"/>
              </a:spcAft>
              <a:buSzPts val="1000"/>
              <a:buFont typeface="Lexend ExtraLight"/>
              <a:buNone/>
              <a:defRPr sz="1000">
                <a:latin typeface="Lexend ExtraLight"/>
                <a:ea typeface="Lexend ExtraLight"/>
                <a:cs typeface="Lexend ExtraLight"/>
                <a:sym typeface="Lexend ExtraLight"/>
              </a:defRPr>
            </a:lvl2pPr>
            <a:lvl3pPr lvl="2">
              <a:spcBef>
                <a:spcPts val="0"/>
              </a:spcBef>
              <a:spcAft>
                <a:spcPts val="0"/>
              </a:spcAft>
              <a:buSzPts val="1000"/>
              <a:buFont typeface="Lexend ExtraLight"/>
              <a:buNone/>
              <a:defRPr sz="1000">
                <a:latin typeface="Lexend ExtraLight"/>
                <a:ea typeface="Lexend ExtraLight"/>
                <a:cs typeface="Lexend ExtraLight"/>
                <a:sym typeface="Lexend ExtraLight"/>
              </a:defRPr>
            </a:lvl3pPr>
            <a:lvl4pPr lvl="3">
              <a:spcBef>
                <a:spcPts val="0"/>
              </a:spcBef>
              <a:spcAft>
                <a:spcPts val="0"/>
              </a:spcAft>
              <a:buSzPts val="1000"/>
              <a:buFont typeface="Lexend ExtraLight"/>
              <a:buNone/>
              <a:defRPr sz="1000">
                <a:latin typeface="Lexend ExtraLight"/>
                <a:ea typeface="Lexend ExtraLight"/>
                <a:cs typeface="Lexend ExtraLight"/>
                <a:sym typeface="Lexend ExtraLight"/>
              </a:defRPr>
            </a:lvl4pPr>
            <a:lvl5pPr lvl="4">
              <a:spcBef>
                <a:spcPts val="0"/>
              </a:spcBef>
              <a:spcAft>
                <a:spcPts val="0"/>
              </a:spcAft>
              <a:buSzPts val="1000"/>
              <a:buFont typeface="Lexend ExtraLight"/>
              <a:buNone/>
              <a:defRPr sz="1000">
                <a:latin typeface="Lexend ExtraLight"/>
                <a:ea typeface="Lexend ExtraLight"/>
                <a:cs typeface="Lexend ExtraLight"/>
                <a:sym typeface="Lexend ExtraLight"/>
              </a:defRPr>
            </a:lvl5pPr>
            <a:lvl6pPr lvl="5">
              <a:spcBef>
                <a:spcPts val="0"/>
              </a:spcBef>
              <a:spcAft>
                <a:spcPts val="0"/>
              </a:spcAft>
              <a:buSzPts val="1000"/>
              <a:buFont typeface="Lexend ExtraLight"/>
              <a:buNone/>
              <a:defRPr sz="1000">
                <a:latin typeface="Lexend ExtraLight"/>
                <a:ea typeface="Lexend ExtraLight"/>
                <a:cs typeface="Lexend ExtraLight"/>
                <a:sym typeface="Lexend ExtraLight"/>
              </a:defRPr>
            </a:lvl6pPr>
            <a:lvl7pPr lvl="6">
              <a:spcBef>
                <a:spcPts val="0"/>
              </a:spcBef>
              <a:spcAft>
                <a:spcPts val="0"/>
              </a:spcAft>
              <a:buSzPts val="1000"/>
              <a:buFont typeface="Lexend ExtraLight"/>
              <a:buNone/>
              <a:defRPr sz="1000">
                <a:latin typeface="Lexend ExtraLight"/>
                <a:ea typeface="Lexend ExtraLight"/>
                <a:cs typeface="Lexend ExtraLight"/>
                <a:sym typeface="Lexend ExtraLight"/>
              </a:defRPr>
            </a:lvl7pPr>
            <a:lvl8pPr lvl="7">
              <a:spcBef>
                <a:spcPts val="0"/>
              </a:spcBef>
              <a:spcAft>
                <a:spcPts val="0"/>
              </a:spcAft>
              <a:buSzPts val="1000"/>
              <a:buFont typeface="Lexend ExtraLight"/>
              <a:buNone/>
              <a:defRPr sz="1000">
                <a:latin typeface="Lexend ExtraLight"/>
                <a:ea typeface="Lexend ExtraLight"/>
                <a:cs typeface="Lexend ExtraLight"/>
                <a:sym typeface="Lexend ExtraLight"/>
              </a:defRPr>
            </a:lvl8pPr>
            <a:lvl9pPr lvl="8">
              <a:spcBef>
                <a:spcPts val="0"/>
              </a:spcBef>
              <a:spcAft>
                <a:spcPts val="0"/>
              </a:spcAft>
              <a:buSzPts val="1000"/>
              <a:buFont typeface="Lexend ExtraLight"/>
              <a:buNone/>
              <a:defRPr sz="1000">
                <a:latin typeface="Lexend ExtraLight"/>
                <a:ea typeface="Lexend ExtraLight"/>
                <a:cs typeface="Lexend ExtraLight"/>
                <a:sym typeface="Lexend ExtraLight"/>
              </a:defRPr>
            </a:lvl9pPr>
          </a:lstStyle>
          <a:p/>
        </p:txBody>
      </p:sp>
      <p:sp>
        <p:nvSpPr>
          <p:cNvPr id="638" name="Google Shape;638;p22"/>
          <p:cNvSpPr txBox="1"/>
          <p:nvPr>
            <p:ph idx="2" type="subTitle"/>
          </p:nvPr>
        </p:nvSpPr>
        <p:spPr>
          <a:xfrm>
            <a:off x="361650" y="2044338"/>
            <a:ext cx="1732200" cy="4932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39" name="Google Shape;639;p22"/>
          <p:cNvSpPr txBox="1"/>
          <p:nvPr>
            <p:ph idx="3" type="subTitle"/>
          </p:nvPr>
        </p:nvSpPr>
        <p:spPr>
          <a:xfrm>
            <a:off x="2376738" y="253753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ExtraLight"/>
              <a:buNone/>
              <a:defRPr sz="1000">
                <a:latin typeface="Lexend ExtraLight"/>
                <a:ea typeface="Lexend ExtraLight"/>
                <a:cs typeface="Lexend ExtraLight"/>
                <a:sym typeface="Lexend ExtraLight"/>
              </a:defRPr>
            </a:lvl1pPr>
            <a:lvl2pPr lvl="1">
              <a:spcBef>
                <a:spcPts val="0"/>
              </a:spcBef>
              <a:spcAft>
                <a:spcPts val="0"/>
              </a:spcAft>
              <a:buSzPts val="1000"/>
              <a:buFont typeface="Lexend ExtraLight"/>
              <a:buNone/>
              <a:defRPr sz="1000">
                <a:latin typeface="Lexend ExtraLight"/>
                <a:ea typeface="Lexend ExtraLight"/>
                <a:cs typeface="Lexend ExtraLight"/>
                <a:sym typeface="Lexend ExtraLight"/>
              </a:defRPr>
            </a:lvl2pPr>
            <a:lvl3pPr lvl="2">
              <a:spcBef>
                <a:spcPts val="0"/>
              </a:spcBef>
              <a:spcAft>
                <a:spcPts val="0"/>
              </a:spcAft>
              <a:buSzPts val="1000"/>
              <a:buFont typeface="Lexend ExtraLight"/>
              <a:buNone/>
              <a:defRPr sz="1000">
                <a:latin typeface="Lexend ExtraLight"/>
                <a:ea typeface="Lexend ExtraLight"/>
                <a:cs typeface="Lexend ExtraLight"/>
                <a:sym typeface="Lexend ExtraLight"/>
              </a:defRPr>
            </a:lvl3pPr>
            <a:lvl4pPr lvl="3">
              <a:spcBef>
                <a:spcPts val="0"/>
              </a:spcBef>
              <a:spcAft>
                <a:spcPts val="0"/>
              </a:spcAft>
              <a:buSzPts val="1000"/>
              <a:buFont typeface="Lexend ExtraLight"/>
              <a:buNone/>
              <a:defRPr sz="1000">
                <a:latin typeface="Lexend ExtraLight"/>
                <a:ea typeface="Lexend ExtraLight"/>
                <a:cs typeface="Lexend ExtraLight"/>
                <a:sym typeface="Lexend ExtraLight"/>
              </a:defRPr>
            </a:lvl4pPr>
            <a:lvl5pPr lvl="4">
              <a:spcBef>
                <a:spcPts val="0"/>
              </a:spcBef>
              <a:spcAft>
                <a:spcPts val="0"/>
              </a:spcAft>
              <a:buSzPts val="1000"/>
              <a:buFont typeface="Lexend ExtraLight"/>
              <a:buNone/>
              <a:defRPr sz="1000">
                <a:latin typeface="Lexend ExtraLight"/>
                <a:ea typeface="Lexend ExtraLight"/>
                <a:cs typeface="Lexend ExtraLight"/>
                <a:sym typeface="Lexend ExtraLight"/>
              </a:defRPr>
            </a:lvl5pPr>
            <a:lvl6pPr lvl="5">
              <a:spcBef>
                <a:spcPts val="0"/>
              </a:spcBef>
              <a:spcAft>
                <a:spcPts val="0"/>
              </a:spcAft>
              <a:buSzPts val="1000"/>
              <a:buFont typeface="Lexend ExtraLight"/>
              <a:buNone/>
              <a:defRPr sz="1000">
                <a:latin typeface="Lexend ExtraLight"/>
                <a:ea typeface="Lexend ExtraLight"/>
                <a:cs typeface="Lexend ExtraLight"/>
                <a:sym typeface="Lexend ExtraLight"/>
              </a:defRPr>
            </a:lvl6pPr>
            <a:lvl7pPr lvl="6">
              <a:spcBef>
                <a:spcPts val="0"/>
              </a:spcBef>
              <a:spcAft>
                <a:spcPts val="0"/>
              </a:spcAft>
              <a:buSzPts val="1000"/>
              <a:buFont typeface="Lexend ExtraLight"/>
              <a:buNone/>
              <a:defRPr sz="1000">
                <a:latin typeface="Lexend ExtraLight"/>
                <a:ea typeface="Lexend ExtraLight"/>
                <a:cs typeface="Lexend ExtraLight"/>
                <a:sym typeface="Lexend ExtraLight"/>
              </a:defRPr>
            </a:lvl7pPr>
            <a:lvl8pPr lvl="7">
              <a:spcBef>
                <a:spcPts val="0"/>
              </a:spcBef>
              <a:spcAft>
                <a:spcPts val="0"/>
              </a:spcAft>
              <a:buSzPts val="1000"/>
              <a:buFont typeface="Lexend ExtraLight"/>
              <a:buNone/>
              <a:defRPr sz="1000">
                <a:latin typeface="Lexend ExtraLight"/>
                <a:ea typeface="Lexend ExtraLight"/>
                <a:cs typeface="Lexend ExtraLight"/>
                <a:sym typeface="Lexend ExtraLight"/>
              </a:defRPr>
            </a:lvl8pPr>
            <a:lvl9pPr lvl="8">
              <a:spcBef>
                <a:spcPts val="0"/>
              </a:spcBef>
              <a:spcAft>
                <a:spcPts val="0"/>
              </a:spcAft>
              <a:buSzPts val="1000"/>
              <a:buFont typeface="Lexend ExtraLight"/>
              <a:buNone/>
              <a:defRPr sz="1000">
                <a:latin typeface="Lexend ExtraLight"/>
                <a:ea typeface="Lexend ExtraLight"/>
                <a:cs typeface="Lexend ExtraLight"/>
                <a:sym typeface="Lexend ExtraLight"/>
              </a:defRPr>
            </a:lvl9pPr>
          </a:lstStyle>
          <a:p/>
        </p:txBody>
      </p:sp>
      <p:sp>
        <p:nvSpPr>
          <p:cNvPr id="640" name="Google Shape;640;p22"/>
          <p:cNvSpPr txBox="1"/>
          <p:nvPr>
            <p:ph idx="4" type="subTitle"/>
          </p:nvPr>
        </p:nvSpPr>
        <p:spPr>
          <a:xfrm>
            <a:off x="2376613" y="2044338"/>
            <a:ext cx="1732200" cy="4932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41" name="Google Shape;641;p22"/>
          <p:cNvSpPr txBox="1"/>
          <p:nvPr>
            <p:ph idx="5" type="subTitle"/>
          </p:nvPr>
        </p:nvSpPr>
        <p:spPr>
          <a:xfrm>
            <a:off x="4330888" y="2537538"/>
            <a:ext cx="1732200" cy="1092900"/>
          </a:xfrm>
          <a:prstGeom prst="rect">
            <a:avLst/>
          </a:prstGeom>
        </p:spPr>
        <p:txBody>
          <a:bodyPr anchorCtr="0" anchor="t" bIns="91425" lIns="90000" spcFirstLastPara="1" rIns="91425" wrap="square" tIns="91425">
            <a:normAutofit/>
          </a:bodyPr>
          <a:lstStyle>
            <a:lvl1pPr lvl="0">
              <a:spcBef>
                <a:spcPts val="0"/>
              </a:spcBef>
              <a:spcAft>
                <a:spcPts val="0"/>
              </a:spcAft>
              <a:buSzPts val="1000"/>
              <a:buFont typeface="Lexend ExtraLight"/>
              <a:buNone/>
              <a:defRPr sz="1000">
                <a:latin typeface="Lexend ExtraLight"/>
                <a:ea typeface="Lexend ExtraLight"/>
                <a:cs typeface="Lexend ExtraLight"/>
                <a:sym typeface="Lexend ExtraLight"/>
              </a:defRPr>
            </a:lvl1pPr>
            <a:lvl2pPr lvl="1">
              <a:spcBef>
                <a:spcPts val="0"/>
              </a:spcBef>
              <a:spcAft>
                <a:spcPts val="0"/>
              </a:spcAft>
              <a:buSzPts val="1000"/>
              <a:buFont typeface="Lexend ExtraLight"/>
              <a:buNone/>
              <a:defRPr sz="1000">
                <a:latin typeface="Lexend ExtraLight"/>
                <a:ea typeface="Lexend ExtraLight"/>
                <a:cs typeface="Lexend ExtraLight"/>
                <a:sym typeface="Lexend ExtraLight"/>
              </a:defRPr>
            </a:lvl2pPr>
            <a:lvl3pPr lvl="2">
              <a:spcBef>
                <a:spcPts val="0"/>
              </a:spcBef>
              <a:spcAft>
                <a:spcPts val="0"/>
              </a:spcAft>
              <a:buSzPts val="1000"/>
              <a:buFont typeface="Lexend ExtraLight"/>
              <a:buNone/>
              <a:defRPr sz="1000">
                <a:latin typeface="Lexend ExtraLight"/>
                <a:ea typeface="Lexend ExtraLight"/>
                <a:cs typeface="Lexend ExtraLight"/>
                <a:sym typeface="Lexend ExtraLight"/>
              </a:defRPr>
            </a:lvl3pPr>
            <a:lvl4pPr lvl="3">
              <a:spcBef>
                <a:spcPts val="0"/>
              </a:spcBef>
              <a:spcAft>
                <a:spcPts val="0"/>
              </a:spcAft>
              <a:buSzPts val="1000"/>
              <a:buFont typeface="Lexend ExtraLight"/>
              <a:buNone/>
              <a:defRPr sz="1000">
                <a:latin typeface="Lexend ExtraLight"/>
                <a:ea typeface="Lexend ExtraLight"/>
                <a:cs typeface="Lexend ExtraLight"/>
                <a:sym typeface="Lexend ExtraLight"/>
              </a:defRPr>
            </a:lvl4pPr>
            <a:lvl5pPr lvl="4">
              <a:spcBef>
                <a:spcPts val="0"/>
              </a:spcBef>
              <a:spcAft>
                <a:spcPts val="0"/>
              </a:spcAft>
              <a:buSzPts val="1000"/>
              <a:buFont typeface="Lexend ExtraLight"/>
              <a:buNone/>
              <a:defRPr sz="1000">
                <a:latin typeface="Lexend ExtraLight"/>
                <a:ea typeface="Lexend ExtraLight"/>
                <a:cs typeface="Lexend ExtraLight"/>
                <a:sym typeface="Lexend ExtraLight"/>
              </a:defRPr>
            </a:lvl5pPr>
            <a:lvl6pPr lvl="5">
              <a:spcBef>
                <a:spcPts val="0"/>
              </a:spcBef>
              <a:spcAft>
                <a:spcPts val="0"/>
              </a:spcAft>
              <a:buSzPts val="1000"/>
              <a:buFont typeface="Lexend ExtraLight"/>
              <a:buNone/>
              <a:defRPr sz="1000">
                <a:latin typeface="Lexend ExtraLight"/>
                <a:ea typeface="Lexend ExtraLight"/>
                <a:cs typeface="Lexend ExtraLight"/>
                <a:sym typeface="Lexend ExtraLight"/>
              </a:defRPr>
            </a:lvl6pPr>
            <a:lvl7pPr lvl="6">
              <a:spcBef>
                <a:spcPts val="0"/>
              </a:spcBef>
              <a:spcAft>
                <a:spcPts val="0"/>
              </a:spcAft>
              <a:buSzPts val="1000"/>
              <a:buFont typeface="Lexend ExtraLight"/>
              <a:buNone/>
              <a:defRPr sz="1000">
                <a:latin typeface="Lexend ExtraLight"/>
                <a:ea typeface="Lexend ExtraLight"/>
                <a:cs typeface="Lexend ExtraLight"/>
                <a:sym typeface="Lexend ExtraLight"/>
              </a:defRPr>
            </a:lvl7pPr>
            <a:lvl8pPr lvl="7">
              <a:spcBef>
                <a:spcPts val="0"/>
              </a:spcBef>
              <a:spcAft>
                <a:spcPts val="0"/>
              </a:spcAft>
              <a:buSzPts val="1000"/>
              <a:buFont typeface="Lexend ExtraLight"/>
              <a:buNone/>
              <a:defRPr sz="1000">
                <a:latin typeface="Lexend ExtraLight"/>
                <a:ea typeface="Lexend ExtraLight"/>
                <a:cs typeface="Lexend ExtraLight"/>
                <a:sym typeface="Lexend ExtraLight"/>
              </a:defRPr>
            </a:lvl8pPr>
            <a:lvl9pPr lvl="8">
              <a:spcBef>
                <a:spcPts val="0"/>
              </a:spcBef>
              <a:spcAft>
                <a:spcPts val="0"/>
              </a:spcAft>
              <a:buSzPts val="1000"/>
              <a:buFont typeface="Lexend ExtraLight"/>
              <a:buNone/>
              <a:defRPr sz="1000">
                <a:latin typeface="Lexend ExtraLight"/>
                <a:ea typeface="Lexend ExtraLight"/>
                <a:cs typeface="Lexend ExtraLight"/>
                <a:sym typeface="Lexend ExtraLight"/>
              </a:defRPr>
            </a:lvl9pPr>
          </a:lstStyle>
          <a:p/>
        </p:txBody>
      </p:sp>
      <p:sp>
        <p:nvSpPr>
          <p:cNvPr id="642" name="Google Shape;642;p22"/>
          <p:cNvSpPr txBox="1"/>
          <p:nvPr>
            <p:ph idx="6" type="subTitle"/>
          </p:nvPr>
        </p:nvSpPr>
        <p:spPr>
          <a:xfrm>
            <a:off x="4330763" y="2044338"/>
            <a:ext cx="1732200" cy="4932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sz="1200"/>
            </a:lvl2pPr>
            <a:lvl3pPr lvl="2">
              <a:spcBef>
                <a:spcPts val="0"/>
              </a:spcBef>
              <a:spcAft>
                <a:spcPts val="0"/>
              </a:spcAft>
              <a:buSzPts val="1200"/>
              <a:buFont typeface="Lexend"/>
              <a:buNone/>
              <a:defRPr sz="1200"/>
            </a:lvl3pPr>
            <a:lvl4pPr lvl="3">
              <a:spcBef>
                <a:spcPts val="0"/>
              </a:spcBef>
              <a:spcAft>
                <a:spcPts val="0"/>
              </a:spcAft>
              <a:buSzPts val="1200"/>
              <a:buFont typeface="Lexend"/>
              <a:buNone/>
              <a:defRPr sz="1200"/>
            </a:lvl4pPr>
            <a:lvl5pPr lvl="4">
              <a:spcBef>
                <a:spcPts val="0"/>
              </a:spcBef>
              <a:spcAft>
                <a:spcPts val="0"/>
              </a:spcAft>
              <a:buSzPts val="1200"/>
              <a:buFont typeface="Lexend"/>
              <a:buNone/>
              <a:defRPr sz="1200"/>
            </a:lvl5pPr>
            <a:lvl6pPr lvl="5">
              <a:spcBef>
                <a:spcPts val="0"/>
              </a:spcBef>
              <a:spcAft>
                <a:spcPts val="0"/>
              </a:spcAft>
              <a:buSzPts val="1200"/>
              <a:buFont typeface="Lexend"/>
              <a:buNone/>
              <a:defRPr sz="1200"/>
            </a:lvl6pPr>
            <a:lvl7pPr lvl="6">
              <a:spcBef>
                <a:spcPts val="0"/>
              </a:spcBef>
              <a:spcAft>
                <a:spcPts val="0"/>
              </a:spcAft>
              <a:buSzPts val="1200"/>
              <a:buFont typeface="Lexend"/>
              <a:buNone/>
              <a:defRPr sz="1200"/>
            </a:lvl7pPr>
            <a:lvl8pPr lvl="7">
              <a:spcBef>
                <a:spcPts val="0"/>
              </a:spcBef>
              <a:spcAft>
                <a:spcPts val="0"/>
              </a:spcAft>
              <a:buSzPts val="1200"/>
              <a:buFont typeface="Lexend"/>
              <a:buNone/>
              <a:defRPr sz="1200"/>
            </a:lvl8pPr>
            <a:lvl9pPr lvl="8">
              <a:spcBef>
                <a:spcPts val="0"/>
              </a:spcBef>
              <a:spcAft>
                <a:spcPts val="0"/>
              </a:spcAft>
              <a:buSzPts val="1200"/>
              <a:buFont typeface="Lexend"/>
              <a:buNone/>
              <a:defRPr sz="1200"/>
            </a:lvl9pPr>
          </a:lstStyle>
          <a:p/>
        </p:txBody>
      </p:sp>
      <p:sp>
        <p:nvSpPr>
          <p:cNvPr id="643" name="Google Shape;643;p22"/>
          <p:cNvSpPr txBox="1"/>
          <p:nvPr>
            <p:ph idx="7" type="subTitle"/>
          </p:nvPr>
        </p:nvSpPr>
        <p:spPr>
          <a:xfrm>
            <a:off x="6938350" y="3487954"/>
            <a:ext cx="1732200" cy="14571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44" name="Google Shape;644;p22"/>
          <p:cNvSpPr txBox="1"/>
          <p:nvPr>
            <p:ph idx="8" type="subTitle"/>
          </p:nvPr>
        </p:nvSpPr>
        <p:spPr>
          <a:xfrm>
            <a:off x="6938225" y="3087896"/>
            <a:ext cx="1732200" cy="3354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645" name="Google Shape;645;p22"/>
          <p:cNvSpPr/>
          <p:nvPr>
            <p:ph idx="9" type="pic"/>
          </p:nvPr>
        </p:nvSpPr>
        <p:spPr>
          <a:xfrm>
            <a:off x="6487575" y="-15812"/>
            <a:ext cx="2658600" cy="2784600"/>
          </a:xfrm>
          <a:prstGeom prst="roundRect">
            <a:avLst>
              <a:gd fmla="val 0" name="adj"/>
            </a:avLst>
          </a:prstGeom>
          <a:noFill/>
          <a:ln>
            <a:noFill/>
          </a:ln>
        </p:spPr>
      </p:sp>
      <p:sp>
        <p:nvSpPr>
          <p:cNvPr id="646" name="Google Shape;646;p22"/>
          <p:cNvSpPr txBox="1"/>
          <p:nvPr>
            <p:ph idx="13" type="subTitle"/>
          </p:nvPr>
        </p:nvSpPr>
        <p:spPr>
          <a:xfrm>
            <a:off x="361775" y="3749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47" name="Google Shape;647;p22"/>
          <p:cNvSpPr txBox="1"/>
          <p:nvPr>
            <p:ph idx="14" type="subTitle"/>
          </p:nvPr>
        </p:nvSpPr>
        <p:spPr>
          <a:xfrm>
            <a:off x="2441775" y="3749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48" name="Google Shape;648;p22"/>
          <p:cNvSpPr txBox="1"/>
          <p:nvPr>
            <p:ph idx="15" type="subTitle"/>
          </p:nvPr>
        </p:nvSpPr>
        <p:spPr>
          <a:xfrm>
            <a:off x="4425350" y="3749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49" name="Google Shape;649;p22"/>
          <p:cNvSpPr txBox="1"/>
          <p:nvPr>
            <p:ph idx="16" type="subTitle"/>
          </p:nvPr>
        </p:nvSpPr>
        <p:spPr>
          <a:xfrm>
            <a:off x="361775" y="4354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50" name="Google Shape;650;p22"/>
          <p:cNvSpPr txBox="1"/>
          <p:nvPr>
            <p:ph idx="17" type="subTitle"/>
          </p:nvPr>
        </p:nvSpPr>
        <p:spPr>
          <a:xfrm>
            <a:off x="2441775" y="4354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51" name="Google Shape;651;p22"/>
          <p:cNvSpPr txBox="1"/>
          <p:nvPr>
            <p:ph idx="18" type="subTitle"/>
          </p:nvPr>
        </p:nvSpPr>
        <p:spPr>
          <a:xfrm>
            <a:off x="4425350" y="4354915"/>
            <a:ext cx="1732200" cy="224100"/>
          </a:xfrm>
          <a:prstGeom prst="rect">
            <a:avLst/>
          </a:prstGeom>
        </p:spPr>
        <p:txBody>
          <a:bodyPr anchorCtr="0" anchor="ctr" bIns="91425" lIns="0" spcFirstLastPara="1" rIns="91425"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652" name="Google Shape;652;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0">
  <p:cSld name="CUSTOM_10">
    <p:bg>
      <p:bgPr>
        <a:solidFill>
          <a:schemeClr val="dk1"/>
        </a:solidFill>
      </p:bgPr>
    </p:bg>
    <p:spTree>
      <p:nvGrpSpPr>
        <p:cNvPr id="653" name="Shape 653"/>
        <p:cNvGrpSpPr/>
        <p:nvPr/>
      </p:nvGrpSpPr>
      <p:grpSpPr>
        <a:xfrm>
          <a:off x="0" y="0"/>
          <a:ext cx="0" cy="0"/>
          <a:chOff x="0" y="0"/>
          <a:chExt cx="0" cy="0"/>
        </a:xfrm>
      </p:grpSpPr>
      <p:sp>
        <p:nvSpPr>
          <p:cNvPr id="654" name="Google Shape;654;p23"/>
          <p:cNvSpPr txBox="1"/>
          <p:nvPr>
            <p:ph idx="1" type="subTitle"/>
          </p:nvPr>
        </p:nvSpPr>
        <p:spPr>
          <a:xfrm>
            <a:off x="2665925" y="208805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5" name="Google Shape;655;p23"/>
          <p:cNvSpPr txBox="1"/>
          <p:nvPr>
            <p:ph idx="2" type="subTitle"/>
          </p:nvPr>
        </p:nvSpPr>
        <p:spPr>
          <a:xfrm>
            <a:off x="2665925" y="302660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6" name="Google Shape;656;p23"/>
          <p:cNvSpPr txBox="1"/>
          <p:nvPr>
            <p:ph idx="3" type="subTitle"/>
          </p:nvPr>
        </p:nvSpPr>
        <p:spPr>
          <a:xfrm>
            <a:off x="2665925" y="4016775"/>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7" name="Google Shape;657;p23"/>
          <p:cNvSpPr txBox="1"/>
          <p:nvPr>
            <p:ph idx="4" type="subTitle"/>
          </p:nvPr>
        </p:nvSpPr>
        <p:spPr>
          <a:xfrm>
            <a:off x="4794538" y="208805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8" name="Google Shape;658;p23"/>
          <p:cNvSpPr txBox="1"/>
          <p:nvPr>
            <p:ph idx="5" type="subTitle"/>
          </p:nvPr>
        </p:nvSpPr>
        <p:spPr>
          <a:xfrm>
            <a:off x="4794538" y="302660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59" name="Google Shape;659;p23"/>
          <p:cNvSpPr txBox="1"/>
          <p:nvPr>
            <p:ph idx="6" type="subTitle"/>
          </p:nvPr>
        </p:nvSpPr>
        <p:spPr>
          <a:xfrm>
            <a:off x="4794538" y="4016775"/>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0" name="Google Shape;660;p23"/>
          <p:cNvSpPr txBox="1"/>
          <p:nvPr>
            <p:ph idx="7" type="subTitle"/>
          </p:nvPr>
        </p:nvSpPr>
        <p:spPr>
          <a:xfrm>
            <a:off x="6923163" y="208805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1" name="Google Shape;661;p23"/>
          <p:cNvSpPr txBox="1"/>
          <p:nvPr>
            <p:ph idx="8" type="subTitle"/>
          </p:nvPr>
        </p:nvSpPr>
        <p:spPr>
          <a:xfrm>
            <a:off x="6923163" y="3026600"/>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2" name="Google Shape;662;p23"/>
          <p:cNvSpPr txBox="1"/>
          <p:nvPr>
            <p:ph idx="9" type="subTitle"/>
          </p:nvPr>
        </p:nvSpPr>
        <p:spPr>
          <a:xfrm>
            <a:off x="6923163" y="4016775"/>
            <a:ext cx="1771500" cy="780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63" name="Google Shape;663;p23"/>
          <p:cNvSpPr txBox="1"/>
          <p:nvPr>
            <p:ph idx="13" type="subTitle"/>
          </p:nvPr>
        </p:nvSpPr>
        <p:spPr>
          <a:xfrm>
            <a:off x="2665925" y="1533250"/>
            <a:ext cx="1771500" cy="460200"/>
          </a:xfrm>
          <a:prstGeom prst="rect">
            <a:avLst/>
          </a:prstGeom>
        </p:spPr>
        <p:txBody>
          <a:bodyPr anchorCtr="0" anchor="t" bIns="91425" lIns="90000" spcFirstLastPara="1" rIns="91425" wrap="square" tIns="91425">
            <a:normAutofit/>
          </a:bodyPr>
          <a:lstStyle>
            <a:lvl1pPr lvl="0">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1pPr>
            <a:lvl2pPr lvl="1">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2pPr>
            <a:lvl3pPr lvl="2">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3pPr>
            <a:lvl4pPr lvl="3">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4pPr>
            <a:lvl5pPr lvl="4">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5pPr>
            <a:lvl6pPr lvl="5">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6pPr>
            <a:lvl7pPr lvl="6">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7pPr>
            <a:lvl8pPr lvl="7">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8pPr>
            <a:lvl9pPr lvl="8">
              <a:lnSpc>
                <a:spcPct val="110000"/>
              </a:lnSpc>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9pPr>
          </a:lstStyle>
          <a:p/>
        </p:txBody>
      </p:sp>
      <p:sp>
        <p:nvSpPr>
          <p:cNvPr id="664" name="Google Shape;664;p23"/>
          <p:cNvSpPr txBox="1"/>
          <p:nvPr>
            <p:ph idx="14" type="subTitle"/>
          </p:nvPr>
        </p:nvSpPr>
        <p:spPr>
          <a:xfrm>
            <a:off x="4794542" y="1533250"/>
            <a:ext cx="1771500" cy="460200"/>
          </a:xfrm>
          <a:prstGeom prst="rect">
            <a:avLst/>
          </a:prstGeom>
        </p:spPr>
        <p:txBody>
          <a:bodyPr anchorCtr="0" anchor="t" bIns="91425" lIns="90000" spcFirstLastPara="1" rIns="91425" wrap="square" tIns="91425">
            <a:normAutofit/>
          </a:bodyPr>
          <a:lstStyle>
            <a:lvl1pPr lvl="0">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1pPr>
            <a:lvl2pPr lvl="1">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2pPr>
            <a:lvl3pPr lvl="2">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3pPr>
            <a:lvl4pPr lvl="3">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4pPr>
            <a:lvl5pPr lvl="4">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5pPr>
            <a:lvl6pPr lvl="5">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6pPr>
            <a:lvl7pPr lvl="6">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7pPr>
            <a:lvl8pPr lvl="7">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8pPr>
            <a:lvl9pPr lvl="8">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9pPr>
          </a:lstStyle>
          <a:p/>
        </p:txBody>
      </p:sp>
      <p:sp>
        <p:nvSpPr>
          <p:cNvPr id="665" name="Google Shape;665;p23"/>
          <p:cNvSpPr txBox="1"/>
          <p:nvPr>
            <p:ph idx="15" type="subTitle"/>
          </p:nvPr>
        </p:nvSpPr>
        <p:spPr>
          <a:xfrm>
            <a:off x="6923171" y="1533250"/>
            <a:ext cx="1771500" cy="460200"/>
          </a:xfrm>
          <a:prstGeom prst="rect">
            <a:avLst/>
          </a:prstGeom>
        </p:spPr>
        <p:txBody>
          <a:bodyPr anchorCtr="0" anchor="t" bIns="91425" lIns="90000" spcFirstLastPara="1" rIns="91425" wrap="square" tIns="91425">
            <a:normAutofit/>
          </a:bodyPr>
          <a:lstStyle>
            <a:lvl1pPr lvl="0">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1pPr>
            <a:lvl2pPr lvl="1">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2pPr>
            <a:lvl3pPr lvl="2">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3pPr>
            <a:lvl4pPr lvl="3">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4pPr>
            <a:lvl5pPr lvl="4">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5pPr>
            <a:lvl6pPr lvl="5">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6pPr>
            <a:lvl7pPr lvl="6">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7pPr>
            <a:lvl8pPr lvl="7">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8pPr>
            <a:lvl9pPr lvl="8">
              <a:spcBef>
                <a:spcPts val="0"/>
              </a:spcBef>
              <a:spcAft>
                <a:spcPts val="0"/>
              </a:spcAft>
              <a:buClr>
                <a:schemeClr val="accent5"/>
              </a:buClr>
              <a:buSzPts val="1200"/>
              <a:buFont typeface="Lexend Medium"/>
              <a:buNone/>
              <a:defRPr sz="1200">
                <a:solidFill>
                  <a:schemeClr val="accent5"/>
                </a:solidFill>
                <a:latin typeface="Lexend Medium"/>
                <a:ea typeface="Lexend Medium"/>
                <a:cs typeface="Lexend Medium"/>
                <a:sym typeface="Lexend Medium"/>
              </a:defRPr>
            </a:lvl9pPr>
          </a:lstStyle>
          <a:p/>
        </p:txBody>
      </p:sp>
      <p:sp>
        <p:nvSpPr>
          <p:cNvPr id="666" name="Google Shape;666;p23"/>
          <p:cNvSpPr txBox="1"/>
          <p:nvPr>
            <p:ph type="ctrTitle"/>
          </p:nvPr>
        </p:nvSpPr>
        <p:spPr>
          <a:xfrm>
            <a:off x="375925" y="304725"/>
            <a:ext cx="53466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667" name="Google Shape;667;p23"/>
          <p:cNvSpPr txBox="1"/>
          <p:nvPr>
            <p:ph idx="16" type="subTitle"/>
          </p:nvPr>
        </p:nvSpPr>
        <p:spPr>
          <a:xfrm>
            <a:off x="474250" y="2055813"/>
            <a:ext cx="1771500" cy="780000"/>
          </a:xfrm>
          <a:prstGeom prst="rect">
            <a:avLst/>
          </a:prstGeom>
        </p:spPr>
        <p:txBody>
          <a:bodyPr anchorCtr="0" anchor="t" bIns="91425" lIns="90000" spcFirstLastPara="1" rIns="0" wrap="square" tIns="91425">
            <a:normAutofit/>
          </a:bodyPr>
          <a:lstStyle>
            <a:lvl1pPr lvl="0"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1pPr>
            <a:lvl2pPr lvl="1"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2pPr>
            <a:lvl3pPr lvl="2"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3pPr>
            <a:lvl4pPr lvl="3"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4pPr>
            <a:lvl5pPr lvl="4"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5pPr>
            <a:lvl6pPr lvl="5"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6pPr>
            <a:lvl7pPr lvl="6"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7pPr>
            <a:lvl8pPr lvl="7"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8pPr>
            <a:lvl9pPr lvl="8"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9pPr>
          </a:lstStyle>
          <a:p/>
        </p:txBody>
      </p:sp>
      <p:sp>
        <p:nvSpPr>
          <p:cNvPr id="668" name="Google Shape;668;p23"/>
          <p:cNvSpPr txBox="1"/>
          <p:nvPr>
            <p:ph idx="17" type="subTitle"/>
          </p:nvPr>
        </p:nvSpPr>
        <p:spPr>
          <a:xfrm>
            <a:off x="474250" y="3026600"/>
            <a:ext cx="1771500" cy="780000"/>
          </a:xfrm>
          <a:prstGeom prst="rect">
            <a:avLst/>
          </a:prstGeom>
        </p:spPr>
        <p:txBody>
          <a:bodyPr anchorCtr="0" anchor="t" bIns="91425" lIns="90000" spcFirstLastPara="1" rIns="0" wrap="square" tIns="91425">
            <a:normAutofit/>
          </a:bodyPr>
          <a:lstStyle>
            <a:lvl1pPr lvl="0"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1pPr>
            <a:lvl2pPr lvl="1"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2pPr>
            <a:lvl3pPr lvl="2"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3pPr>
            <a:lvl4pPr lvl="3"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4pPr>
            <a:lvl5pPr lvl="4"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5pPr>
            <a:lvl6pPr lvl="5"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6pPr>
            <a:lvl7pPr lvl="6"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7pPr>
            <a:lvl8pPr lvl="7"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8pPr>
            <a:lvl9pPr lvl="8"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9pPr>
          </a:lstStyle>
          <a:p/>
        </p:txBody>
      </p:sp>
      <p:sp>
        <p:nvSpPr>
          <p:cNvPr id="669" name="Google Shape;669;p23"/>
          <p:cNvSpPr txBox="1"/>
          <p:nvPr>
            <p:ph idx="18" type="subTitle"/>
          </p:nvPr>
        </p:nvSpPr>
        <p:spPr>
          <a:xfrm>
            <a:off x="482350" y="3997375"/>
            <a:ext cx="1771500" cy="780000"/>
          </a:xfrm>
          <a:prstGeom prst="rect">
            <a:avLst/>
          </a:prstGeom>
        </p:spPr>
        <p:txBody>
          <a:bodyPr anchorCtr="0" anchor="t" bIns="91425" lIns="90000" spcFirstLastPara="1" rIns="0" wrap="square" tIns="91425">
            <a:normAutofit/>
          </a:bodyPr>
          <a:lstStyle>
            <a:lvl1pPr lvl="0"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1pPr>
            <a:lvl2pPr lvl="1"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2pPr>
            <a:lvl3pPr lvl="2"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3pPr>
            <a:lvl4pPr lvl="3"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4pPr>
            <a:lvl5pPr lvl="4"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5pPr>
            <a:lvl6pPr lvl="5"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6pPr>
            <a:lvl7pPr lvl="6"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7pPr>
            <a:lvl8pPr lvl="7"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8pPr>
            <a:lvl9pPr lvl="8" algn="r">
              <a:spcBef>
                <a:spcPts val="0"/>
              </a:spcBef>
              <a:spcAft>
                <a:spcPts val="0"/>
              </a:spcAft>
              <a:buClr>
                <a:schemeClr val="dk2"/>
              </a:buClr>
              <a:buSzPts val="1200"/>
              <a:buFont typeface="Lexend ExtraLight"/>
              <a:buNone/>
              <a:defRPr sz="1200">
                <a:solidFill>
                  <a:schemeClr val="dk2"/>
                </a:solidFill>
                <a:latin typeface="Lexend ExtraLight"/>
                <a:ea typeface="Lexend ExtraLight"/>
                <a:cs typeface="Lexend ExtraLight"/>
                <a:sym typeface="Lexend ExtraLight"/>
              </a:defRPr>
            </a:lvl9pPr>
          </a:lstStyle>
          <a:p/>
        </p:txBody>
      </p:sp>
      <p:sp>
        <p:nvSpPr>
          <p:cNvPr id="670" name="Google Shape;670;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1">
  <p:cSld name="CUSTOM_9">
    <p:bg>
      <p:bgPr>
        <a:solidFill>
          <a:schemeClr val="accent4"/>
        </a:solidFill>
      </p:bgPr>
    </p:bg>
    <p:spTree>
      <p:nvGrpSpPr>
        <p:cNvPr id="671" name="Shape 671"/>
        <p:cNvGrpSpPr/>
        <p:nvPr/>
      </p:nvGrpSpPr>
      <p:grpSpPr>
        <a:xfrm>
          <a:off x="0" y="0"/>
          <a:ext cx="0" cy="0"/>
          <a:chOff x="0" y="0"/>
          <a:chExt cx="0" cy="0"/>
        </a:xfrm>
      </p:grpSpPr>
      <p:sp>
        <p:nvSpPr>
          <p:cNvPr id="672" name="Google Shape;672;p24"/>
          <p:cNvSpPr/>
          <p:nvPr/>
        </p:nvSpPr>
        <p:spPr>
          <a:xfrm>
            <a:off x="5143500" y="0"/>
            <a:ext cx="4000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673" name="Google Shape;673;p24"/>
          <p:cNvSpPr txBox="1"/>
          <p:nvPr>
            <p:ph idx="1" type="subTitle"/>
          </p:nvPr>
        </p:nvSpPr>
        <p:spPr>
          <a:xfrm>
            <a:off x="2269125" y="2065150"/>
            <a:ext cx="2644500" cy="315000"/>
          </a:xfrm>
          <a:prstGeom prst="rect">
            <a:avLst/>
          </a:prstGeom>
        </p:spPr>
        <p:txBody>
          <a:bodyPr anchorCtr="0" anchor="t" bIns="91425" lIns="90000" spcFirstLastPara="1" rIns="91425" wrap="square" tIns="91425">
            <a:normAutofit/>
          </a:bodyPr>
          <a:lstStyle>
            <a:lvl1pPr lvl="0">
              <a:spcBef>
                <a:spcPts val="0"/>
              </a:spcBef>
              <a:spcAft>
                <a:spcPts val="0"/>
              </a:spcAft>
              <a:buSzPts val="1200"/>
              <a:buFont typeface="Lexend"/>
              <a:buNone/>
              <a:defRPr b="1" sz="1200"/>
            </a:lvl1pPr>
            <a:lvl2pPr lvl="1">
              <a:spcBef>
                <a:spcPts val="0"/>
              </a:spcBef>
              <a:spcAft>
                <a:spcPts val="0"/>
              </a:spcAft>
              <a:buSzPts val="1200"/>
              <a:buFont typeface="Lexend"/>
              <a:buNone/>
              <a:defRPr b="1" sz="1200"/>
            </a:lvl2pPr>
            <a:lvl3pPr lvl="2">
              <a:spcBef>
                <a:spcPts val="0"/>
              </a:spcBef>
              <a:spcAft>
                <a:spcPts val="0"/>
              </a:spcAft>
              <a:buSzPts val="1200"/>
              <a:buFont typeface="Lexend"/>
              <a:buNone/>
              <a:defRPr b="1" sz="1200"/>
            </a:lvl3pPr>
            <a:lvl4pPr lvl="3">
              <a:spcBef>
                <a:spcPts val="0"/>
              </a:spcBef>
              <a:spcAft>
                <a:spcPts val="0"/>
              </a:spcAft>
              <a:buSzPts val="1200"/>
              <a:buFont typeface="Lexend"/>
              <a:buNone/>
              <a:defRPr b="1" sz="1200"/>
            </a:lvl4pPr>
            <a:lvl5pPr lvl="4">
              <a:spcBef>
                <a:spcPts val="0"/>
              </a:spcBef>
              <a:spcAft>
                <a:spcPts val="0"/>
              </a:spcAft>
              <a:buSzPts val="1200"/>
              <a:buFont typeface="Lexend"/>
              <a:buNone/>
              <a:defRPr b="1" sz="1200"/>
            </a:lvl5pPr>
            <a:lvl6pPr lvl="5">
              <a:spcBef>
                <a:spcPts val="0"/>
              </a:spcBef>
              <a:spcAft>
                <a:spcPts val="0"/>
              </a:spcAft>
              <a:buSzPts val="1200"/>
              <a:buFont typeface="Lexend"/>
              <a:buNone/>
              <a:defRPr b="1" sz="1200"/>
            </a:lvl6pPr>
            <a:lvl7pPr lvl="6">
              <a:spcBef>
                <a:spcPts val="0"/>
              </a:spcBef>
              <a:spcAft>
                <a:spcPts val="0"/>
              </a:spcAft>
              <a:buSzPts val="1200"/>
              <a:buFont typeface="Lexend"/>
              <a:buNone/>
              <a:defRPr b="1" sz="1200"/>
            </a:lvl7pPr>
            <a:lvl8pPr lvl="7">
              <a:spcBef>
                <a:spcPts val="0"/>
              </a:spcBef>
              <a:spcAft>
                <a:spcPts val="0"/>
              </a:spcAft>
              <a:buSzPts val="1200"/>
              <a:buFont typeface="Lexend"/>
              <a:buNone/>
              <a:defRPr b="1" sz="1200"/>
            </a:lvl8pPr>
            <a:lvl9pPr lvl="8">
              <a:spcBef>
                <a:spcPts val="0"/>
              </a:spcBef>
              <a:spcAft>
                <a:spcPts val="0"/>
              </a:spcAft>
              <a:buSzPts val="1200"/>
              <a:buFont typeface="Lexend"/>
              <a:buNone/>
              <a:defRPr b="1" sz="1200"/>
            </a:lvl9pPr>
          </a:lstStyle>
          <a:p/>
        </p:txBody>
      </p:sp>
      <p:sp>
        <p:nvSpPr>
          <p:cNvPr id="674" name="Google Shape;674;p24"/>
          <p:cNvSpPr txBox="1"/>
          <p:nvPr>
            <p:ph idx="2" type="subTitle"/>
          </p:nvPr>
        </p:nvSpPr>
        <p:spPr>
          <a:xfrm>
            <a:off x="5823250" y="2065150"/>
            <a:ext cx="2733600" cy="3150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675" name="Google Shape;675;p24"/>
          <p:cNvSpPr txBox="1"/>
          <p:nvPr>
            <p:ph type="ctrTitle"/>
          </p:nvPr>
        </p:nvSpPr>
        <p:spPr>
          <a:xfrm>
            <a:off x="375925" y="304725"/>
            <a:ext cx="36225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pic>
        <p:nvPicPr>
          <p:cNvPr descr="Business people sitting holding pen signing contract paper, lease mortgage. Businesswoman negotiating a contract. (proporcionada por Getty Images)" id="676" name="Google Shape;676;p24"/>
          <p:cNvPicPr preferRelativeResize="0"/>
          <p:nvPr/>
        </p:nvPicPr>
        <p:blipFill rotWithShape="1">
          <a:blip r:embed="rId2">
            <a:alphaModFix amt="25000"/>
          </a:blip>
          <a:srcRect b="26305" l="24286" r="6422" t="26311"/>
          <a:stretch/>
        </p:blipFill>
        <p:spPr>
          <a:xfrm>
            <a:off x="5143500" y="0"/>
            <a:ext cx="4000502" cy="1825875"/>
          </a:xfrm>
          <a:prstGeom prst="rect">
            <a:avLst/>
          </a:prstGeom>
          <a:noFill/>
          <a:ln>
            <a:noFill/>
          </a:ln>
        </p:spPr>
      </p:pic>
      <p:sp>
        <p:nvSpPr>
          <p:cNvPr id="677" name="Google Shape;677;p24"/>
          <p:cNvSpPr txBox="1"/>
          <p:nvPr>
            <p:ph idx="12" type="sldNum"/>
          </p:nvPr>
        </p:nvSpPr>
        <p:spPr>
          <a:xfrm>
            <a:off x="8556784" y="45974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678" name="Google Shape;678;p24"/>
          <p:cNvSpPr txBox="1"/>
          <p:nvPr>
            <p:ph idx="3" type="subTitle"/>
          </p:nvPr>
        </p:nvSpPr>
        <p:spPr>
          <a:xfrm>
            <a:off x="5915275" y="248542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679" name="Google Shape;679;p24"/>
          <p:cNvSpPr txBox="1"/>
          <p:nvPr>
            <p:ph idx="4" type="subTitle"/>
          </p:nvPr>
        </p:nvSpPr>
        <p:spPr>
          <a:xfrm>
            <a:off x="2362350" y="248542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0" name="Google Shape;680;p24"/>
          <p:cNvSpPr txBox="1"/>
          <p:nvPr>
            <p:ph idx="5" type="subTitle"/>
          </p:nvPr>
        </p:nvSpPr>
        <p:spPr>
          <a:xfrm>
            <a:off x="441750" y="2485425"/>
            <a:ext cx="14541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1" name="Google Shape;681;p24"/>
          <p:cNvSpPr txBox="1"/>
          <p:nvPr>
            <p:ph idx="6" type="subTitle"/>
          </p:nvPr>
        </p:nvSpPr>
        <p:spPr>
          <a:xfrm>
            <a:off x="5915275" y="3332600"/>
            <a:ext cx="2688000" cy="8472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682" name="Google Shape;682;p24"/>
          <p:cNvSpPr txBox="1"/>
          <p:nvPr>
            <p:ph idx="7" type="subTitle"/>
          </p:nvPr>
        </p:nvSpPr>
        <p:spPr>
          <a:xfrm>
            <a:off x="2362350" y="3332600"/>
            <a:ext cx="26880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3" name="Google Shape;683;p24"/>
          <p:cNvSpPr txBox="1"/>
          <p:nvPr>
            <p:ph idx="8" type="subTitle"/>
          </p:nvPr>
        </p:nvSpPr>
        <p:spPr>
          <a:xfrm>
            <a:off x="441750" y="3332600"/>
            <a:ext cx="14541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4" name="Google Shape;684;p24"/>
          <p:cNvSpPr txBox="1"/>
          <p:nvPr>
            <p:ph idx="9" type="subTitle"/>
          </p:nvPr>
        </p:nvSpPr>
        <p:spPr>
          <a:xfrm>
            <a:off x="5915275" y="417977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685" name="Google Shape;685;p24"/>
          <p:cNvSpPr txBox="1"/>
          <p:nvPr>
            <p:ph idx="13" type="subTitle"/>
          </p:nvPr>
        </p:nvSpPr>
        <p:spPr>
          <a:xfrm>
            <a:off x="2362350" y="4179775"/>
            <a:ext cx="26880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86" name="Google Shape;686;p24"/>
          <p:cNvSpPr txBox="1"/>
          <p:nvPr>
            <p:ph idx="14" type="subTitle"/>
          </p:nvPr>
        </p:nvSpPr>
        <p:spPr>
          <a:xfrm>
            <a:off x="441750" y="4179775"/>
            <a:ext cx="1454100" cy="847200"/>
          </a:xfrm>
          <a:prstGeom prst="rect">
            <a:avLst/>
          </a:prstGeom>
        </p:spPr>
        <p:txBody>
          <a:bodyPr anchorCtr="0" anchor="t" bIns="91425" lIns="0"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2">
  <p:cSld name="CUSTOM_8">
    <p:bg>
      <p:bgPr>
        <a:solidFill>
          <a:schemeClr val="dk1"/>
        </a:solidFill>
      </p:bgPr>
    </p:bg>
    <p:spTree>
      <p:nvGrpSpPr>
        <p:cNvPr id="687" name="Shape 687"/>
        <p:cNvGrpSpPr/>
        <p:nvPr/>
      </p:nvGrpSpPr>
      <p:grpSpPr>
        <a:xfrm>
          <a:off x="0" y="0"/>
          <a:ext cx="0" cy="0"/>
          <a:chOff x="0" y="0"/>
          <a:chExt cx="0" cy="0"/>
        </a:xfrm>
      </p:grpSpPr>
      <p:pic>
        <p:nvPicPr>
          <p:cNvPr descr="Video call group business people meeting on virtual workplace or remote office (proporcionada por Getty Images)" id="688" name="Google Shape;688;p25"/>
          <p:cNvPicPr preferRelativeResize="0"/>
          <p:nvPr/>
        </p:nvPicPr>
        <p:blipFill rotWithShape="1">
          <a:blip r:embed="rId2">
            <a:alphaModFix amt="15000"/>
          </a:blip>
          <a:srcRect b="0" l="14794" r="10299" t="36832"/>
          <a:stretch/>
        </p:blipFill>
        <p:spPr>
          <a:xfrm>
            <a:off x="0" y="0"/>
            <a:ext cx="9144003" cy="5143499"/>
          </a:xfrm>
          <a:prstGeom prst="rect">
            <a:avLst/>
          </a:prstGeom>
          <a:noFill/>
          <a:ln>
            <a:noFill/>
          </a:ln>
        </p:spPr>
      </p:pic>
      <p:sp>
        <p:nvSpPr>
          <p:cNvPr id="689" name="Google Shape;689;p25"/>
          <p:cNvSpPr/>
          <p:nvPr/>
        </p:nvSpPr>
        <p:spPr>
          <a:xfrm>
            <a:off x="-7350" y="1818725"/>
            <a:ext cx="1756150" cy="3321225"/>
          </a:xfrm>
          <a:custGeom>
            <a:rect b="b" l="l" r="r" t="t"/>
            <a:pathLst>
              <a:path extrusionOk="0" h="132849" w="70246">
                <a:moveTo>
                  <a:pt x="0" y="33212"/>
                </a:moveTo>
                <a:lnTo>
                  <a:pt x="34682" y="0"/>
                </a:lnTo>
                <a:lnTo>
                  <a:pt x="69952" y="38208"/>
                </a:lnTo>
                <a:lnTo>
                  <a:pt x="29392" y="76123"/>
                </a:lnTo>
                <a:lnTo>
                  <a:pt x="70246" y="114920"/>
                </a:lnTo>
                <a:lnTo>
                  <a:pt x="52611" y="132849"/>
                </a:lnTo>
              </a:path>
            </a:pathLst>
          </a:custGeom>
          <a:noFill/>
          <a:ln cap="flat" cmpd="sng" w="9525">
            <a:solidFill>
              <a:schemeClr val="accent1"/>
            </a:solidFill>
            <a:prstDash val="solid"/>
            <a:round/>
            <a:headEnd len="sm" w="sm" type="none"/>
            <a:tailEnd len="sm" w="sm" type="none"/>
          </a:ln>
        </p:spPr>
      </p:sp>
      <p:cxnSp>
        <p:nvCxnSpPr>
          <p:cNvPr id="690" name="Google Shape;690;p25"/>
          <p:cNvCxnSpPr/>
          <p:nvPr/>
        </p:nvCxnSpPr>
        <p:spPr>
          <a:xfrm>
            <a:off x="-7350" y="4794600"/>
            <a:ext cx="348900" cy="348900"/>
          </a:xfrm>
          <a:prstGeom prst="straightConnector1">
            <a:avLst/>
          </a:prstGeom>
          <a:noFill/>
          <a:ln cap="flat" cmpd="sng" w="9525">
            <a:solidFill>
              <a:schemeClr val="accent1"/>
            </a:solidFill>
            <a:prstDash val="solid"/>
            <a:round/>
            <a:headEnd len="sm" w="sm" type="none"/>
            <a:tailEnd len="sm" w="sm" type="none"/>
          </a:ln>
        </p:spPr>
      </p:cxnSp>
      <p:sp>
        <p:nvSpPr>
          <p:cNvPr id="691" name="Google Shape;691;p25"/>
          <p:cNvSpPr txBox="1"/>
          <p:nvPr>
            <p:ph type="ctrTitle"/>
          </p:nvPr>
        </p:nvSpPr>
        <p:spPr>
          <a:xfrm>
            <a:off x="375925" y="1024025"/>
            <a:ext cx="5849100" cy="855900"/>
          </a:xfrm>
          <a:prstGeom prst="rect">
            <a:avLst/>
          </a:prstGeom>
        </p:spPr>
        <p:txBody>
          <a:bodyPr anchorCtr="0" anchor="t" bIns="91425" lIns="91425" spcFirstLastPara="1" rIns="91425" wrap="square" tIns="91425">
            <a:normAutofit/>
          </a:bodyPr>
          <a:lstStyle>
            <a:lvl1pPr lvl="0">
              <a:lnSpc>
                <a:spcPct val="115000"/>
              </a:lnSpc>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692" name="Google Shape;692;p25"/>
          <p:cNvSpPr txBox="1"/>
          <p:nvPr>
            <p:ph idx="1" type="subTitle"/>
          </p:nvPr>
        </p:nvSpPr>
        <p:spPr>
          <a:xfrm>
            <a:off x="2147650"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3" name="Google Shape;693;p25"/>
          <p:cNvSpPr txBox="1"/>
          <p:nvPr>
            <p:ph idx="2" type="subTitle"/>
          </p:nvPr>
        </p:nvSpPr>
        <p:spPr>
          <a:xfrm>
            <a:off x="2147550"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694" name="Google Shape;694;p25"/>
          <p:cNvSpPr txBox="1"/>
          <p:nvPr>
            <p:ph idx="3" type="subTitle"/>
          </p:nvPr>
        </p:nvSpPr>
        <p:spPr>
          <a:xfrm>
            <a:off x="3862513"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5" name="Google Shape;695;p25"/>
          <p:cNvSpPr txBox="1"/>
          <p:nvPr>
            <p:ph idx="4" type="subTitle"/>
          </p:nvPr>
        </p:nvSpPr>
        <p:spPr>
          <a:xfrm>
            <a:off x="3862413"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696" name="Google Shape;696;p25"/>
          <p:cNvSpPr txBox="1"/>
          <p:nvPr>
            <p:ph idx="5" type="subTitle"/>
          </p:nvPr>
        </p:nvSpPr>
        <p:spPr>
          <a:xfrm>
            <a:off x="5576650"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7" name="Google Shape;697;p25"/>
          <p:cNvSpPr txBox="1"/>
          <p:nvPr>
            <p:ph idx="6" type="subTitle"/>
          </p:nvPr>
        </p:nvSpPr>
        <p:spPr>
          <a:xfrm>
            <a:off x="5577688"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698" name="Google Shape;698;p25"/>
          <p:cNvSpPr txBox="1"/>
          <p:nvPr>
            <p:ph idx="7" type="subTitle"/>
          </p:nvPr>
        </p:nvSpPr>
        <p:spPr>
          <a:xfrm>
            <a:off x="7290375" y="2488300"/>
            <a:ext cx="1425600" cy="2306400"/>
          </a:xfrm>
          <a:prstGeom prst="rect">
            <a:avLst/>
          </a:prstGeom>
        </p:spPr>
        <p:txBody>
          <a:bodyPr anchorCtr="0" anchor="t" bIns="91425" lIns="90000" spcFirstLastPara="1" rIns="91425" wrap="square" tIns="91425">
            <a:normAutofit/>
          </a:bodyPr>
          <a:lstStyle>
            <a:lvl1pPr lvl="0">
              <a:spcBef>
                <a:spcPts val="0"/>
              </a:spcBef>
              <a:spcAft>
                <a:spcPts val="0"/>
              </a:spcAft>
              <a:buClr>
                <a:schemeClr val="lt1"/>
              </a:buClr>
              <a:buSzPts val="1000"/>
              <a:buFont typeface="Lexend Light"/>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2pPr>
            <a:lvl3pPr lvl="2">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3pPr>
            <a:lvl4pPr lvl="3">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4pPr>
            <a:lvl5pPr lvl="4">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5pPr>
            <a:lvl6pPr lvl="5">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6pPr>
            <a:lvl7pPr lvl="6">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7pPr>
            <a:lvl8pPr lvl="7">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8pPr>
            <a:lvl9pPr lvl="8">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9pPr>
          </a:lstStyle>
          <a:p/>
        </p:txBody>
      </p:sp>
      <p:sp>
        <p:nvSpPr>
          <p:cNvPr id="699" name="Google Shape;699;p25"/>
          <p:cNvSpPr txBox="1"/>
          <p:nvPr>
            <p:ph idx="8" type="subTitle"/>
          </p:nvPr>
        </p:nvSpPr>
        <p:spPr>
          <a:xfrm>
            <a:off x="7290275" y="2071447"/>
            <a:ext cx="1425600" cy="389100"/>
          </a:xfrm>
          <a:prstGeom prst="rect">
            <a:avLst/>
          </a:prstGeom>
        </p:spPr>
        <p:txBody>
          <a:bodyPr anchorCtr="0" anchor="ctr" bIns="91425" lIns="90000"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700" name="Google Shape;700;p25"/>
          <p:cNvSpPr txBox="1"/>
          <p:nvPr>
            <p:ph idx="9" type="ctrTitle"/>
          </p:nvPr>
        </p:nvSpPr>
        <p:spPr>
          <a:xfrm>
            <a:off x="375925" y="304725"/>
            <a:ext cx="50079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701" name="Google Shape;701;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3">
  <p:cSld name="CUSTOM_21_1">
    <p:bg>
      <p:bgPr>
        <a:solidFill>
          <a:schemeClr val="accent4"/>
        </a:solidFill>
      </p:bgPr>
    </p:bg>
    <p:spTree>
      <p:nvGrpSpPr>
        <p:cNvPr id="702" name="Shape 702"/>
        <p:cNvGrpSpPr/>
        <p:nvPr/>
      </p:nvGrpSpPr>
      <p:grpSpPr>
        <a:xfrm>
          <a:off x="0" y="0"/>
          <a:ext cx="0" cy="0"/>
          <a:chOff x="0" y="0"/>
          <a:chExt cx="0" cy="0"/>
        </a:xfrm>
      </p:grpSpPr>
      <p:cxnSp>
        <p:nvCxnSpPr>
          <p:cNvPr id="703" name="Google Shape;703;p26"/>
          <p:cNvCxnSpPr/>
          <p:nvPr/>
        </p:nvCxnSpPr>
        <p:spPr>
          <a:xfrm>
            <a:off x="4674375" y="2400"/>
            <a:ext cx="0" cy="5138700"/>
          </a:xfrm>
          <a:prstGeom prst="straightConnector1">
            <a:avLst/>
          </a:prstGeom>
          <a:noFill/>
          <a:ln cap="flat" cmpd="sng" w="9525">
            <a:solidFill>
              <a:schemeClr val="lt1"/>
            </a:solidFill>
            <a:prstDash val="solid"/>
            <a:round/>
            <a:headEnd len="sm" w="sm" type="none"/>
            <a:tailEnd len="sm" w="sm" type="none"/>
          </a:ln>
        </p:spPr>
      </p:cxnSp>
      <p:cxnSp>
        <p:nvCxnSpPr>
          <p:cNvPr id="704" name="Google Shape;704;p26"/>
          <p:cNvCxnSpPr/>
          <p:nvPr/>
        </p:nvCxnSpPr>
        <p:spPr>
          <a:xfrm>
            <a:off x="4782200" y="2400"/>
            <a:ext cx="0" cy="5138700"/>
          </a:xfrm>
          <a:prstGeom prst="straightConnector1">
            <a:avLst/>
          </a:prstGeom>
          <a:noFill/>
          <a:ln cap="flat" cmpd="sng" w="9525">
            <a:solidFill>
              <a:schemeClr val="lt1"/>
            </a:solidFill>
            <a:prstDash val="solid"/>
            <a:round/>
            <a:headEnd len="sm" w="sm" type="none"/>
            <a:tailEnd len="sm" w="sm" type="none"/>
          </a:ln>
        </p:spPr>
      </p:cxnSp>
      <p:cxnSp>
        <p:nvCxnSpPr>
          <p:cNvPr id="705" name="Google Shape;705;p26"/>
          <p:cNvCxnSpPr/>
          <p:nvPr/>
        </p:nvCxnSpPr>
        <p:spPr>
          <a:xfrm rot="10800000">
            <a:off x="8924402" y="17150"/>
            <a:ext cx="0" cy="5120400"/>
          </a:xfrm>
          <a:prstGeom prst="straightConnector1">
            <a:avLst/>
          </a:prstGeom>
          <a:noFill/>
          <a:ln cap="flat" cmpd="sng" w="9525">
            <a:solidFill>
              <a:schemeClr val="lt2"/>
            </a:solidFill>
            <a:prstDash val="solid"/>
            <a:round/>
            <a:headEnd len="sm" w="sm" type="none"/>
            <a:tailEnd len="sm" w="sm" type="none"/>
          </a:ln>
        </p:spPr>
      </p:cxnSp>
      <p:cxnSp>
        <p:nvCxnSpPr>
          <p:cNvPr id="706" name="Google Shape;706;p26"/>
          <p:cNvCxnSpPr/>
          <p:nvPr/>
        </p:nvCxnSpPr>
        <p:spPr>
          <a:xfrm>
            <a:off x="90275" y="0"/>
            <a:ext cx="0" cy="5269800"/>
          </a:xfrm>
          <a:prstGeom prst="straightConnector1">
            <a:avLst/>
          </a:prstGeom>
          <a:noFill/>
          <a:ln cap="flat" cmpd="sng" w="9525">
            <a:solidFill>
              <a:schemeClr val="lt1"/>
            </a:solidFill>
            <a:prstDash val="solid"/>
            <a:round/>
            <a:headEnd len="sm" w="sm" type="none"/>
            <a:tailEnd len="sm" w="sm" type="none"/>
          </a:ln>
        </p:spPr>
      </p:cxnSp>
      <p:cxnSp>
        <p:nvCxnSpPr>
          <p:cNvPr id="707" name="Google Shape;707;p26"/>
          <p:cNvCxnSpPr/>
          <p:nvPr/>
        </p:nvCxnSpPr>
        <p:spPr>
          <a:xfrm>
            <a:off x="9038175" y="-1050"/>
            <a:ext cx="0" cy="5138700"/>
          </a:xfrm>
          <a:prstGeom prst="straightConnector1">
            <a:avLst/>
          </a:prstGeom>
          <a:noFill/>
          <a:ln cap="flat" cmpd="sng" w="9525">
            <a:solidFill>
              <a:schemeClr val="lt2"/>
            </a:solidFill>
            <a:prstDash val="solid"/>
            <a:round/>
            <a:headEnd len="sm" w="sm" type="none"/>
            <a:tailEnd len="sm" w="sm" type="none"/>
          </a:ln>
        </p:spPr>
      </p:cxnSp>
      <p:sp>
        <p:nvSpPr>
          <p:cNvPr id="708" name="Google Shape;708;p26"/>
          <p:cNvSpPr txBox="1"/>
          <p:nvPr>
            <p:ph type="ctrTitle"/>
          </p:nvPr>
        </p:nvSpPr>
        <p:spPr>
          <a:xfrm>
            <a:off x="375925" y="304725"/>
            <a:ext cx="3622500" cy="18729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709" name="Google Shape;709;p26"/>
          <p:cNvSpPr txBox="1"/>
          <p:nvPr>
            <p:ph idx="1" type="subTitle"/>
          </p:nvPr>
        </p:nvSpPr>
        <p:spPr>
          <a:xfrm>
            <a:off x="5896425" y="2625826"/>
            <a:ext cx="2741100" cy="300000"/>
          </a:xfrm>
          <a:prstGeom prst="rect">
            <a:avLst/>
          </a:prstGeom>
        </p:spPr>
        <p:txBody>
          <a:bodyPr anchorCtr="0" anchor="t" bIns="90000" lIns="0" spcFirstLastPara="1" rIns="91425" wrap="square" tIns="90000">
            <a:normAutofit/>
          </a:bodyPr>
          <a:lstStyle>
            <a:lvl1pPr lvl="0">
              <a:spcBef>
                <a:spcPts val="0"/>
              </a:spcBef>
              <a:spcAft>
                <a:spcPts val="0"/>
              </a:spcAft>
              <a:buSzPts val="1200"/>
              <a:buFont typeface="Lexend Medium"/>
              <a:buNone/>
              <a:defRPr sz="1200">
                <a:latin typeface="Lexend Medium"/>
                <a:ea typeface="Lexend Medium"/>
                <a:cs typeface="Lexend Medium"/>
                <a:sym typeface="Lexend Medium"/>
              </a:defRPr>
            </a:lvl1pPr>
            <a:lvl2pPr lvl="1">
              <a:spcBef>
                <a:spcPts val="0"/>
              </a:spcBef>
              <a:spcAft>
                <a:spcPts val="0"/>
              </a:spcAft>
              <a:buSzPts val="1200"/>
              <a:buFont typeface="Lexend Medium"/>
              <a:buNone/>
              <a:defRPr sz="1200">
                <a:latin typeface="Lexend Medium"/>
                <a:ea typeface="Lexend Medium"/>
                <a:cs typeface="Lexend Medium"/>
                <a:sym typeface="Lexend Medium"/>
              </a:defRPr>
            </a:lvl2pPr>
            <a:lvl3pPr lvl="2">
              <a:spcBef>
                <a:spcPts val="0"/>
              </a:spcBef>
              <a:spcAft>
                <a:spcPts val="0"/>
              </a:spcAft>
              <a:buSzPts val="1200"/>
              <a:buFont typeface="Lexend Medium"/>
              <a:buNone/>
              <a:defRPr sz="1200">
                <a:latin typeface="Lexend Medium"/>
                <a:ea typeface="Lexend Medium"/>
                <a:cs typeface="Lexend Medium"/>
                <a:sym typeface="Lexend Medium"/>
              </a:defRPr>
            </a:lvl3pPr>
            <a:lvl4pPr lvl="3">
              <a:spcBef>
                <a:spcPts val="0"/>
              </a:spcBef>
              <a:spcAft>
                <a:spcPts val="0"/>
              </a:spcAft>
              <a:buSzPts val="1200"/>
              <a:buFont typeface="Lexend Medium"/>
              <a:buNone/>
              <a:defRPr sz="1200">
                <a:latin typeface="Lexend Medium"/>
                <a:ea typeface="Lexend Medium"/>
                <a:cs typeface="Lexend Medium"/>
                <a:sym typeface="Lexend Medium"/>
              </a:defRPr>
            </a:lvl4pPr>
            <a:lvl5pPr lvl="4">
              <a:spcBef>
                <a:spcPts val="0"/>
              </a:spcBef>
              <a:spcAft>
                <a:spcPts val="0"/>
              </a:spcAft>
              <a:buSzPts val="1200"/>
              <a:buFont typeface="Lexend Medium"/>
              <a:buNone/>
              <a:defRPr sz="1200">
                <a:latin typeface="Lexend Medium"/>
                <a:ea typeface="Lexend Medium"/>
                <a:cs typeface="Lexend Medium"/>
                <a:sym typeface="Lexend Medium"/>
              </a:defRPr>
            </a:lvl5pPr>
            <a:lvl6pPr lvl="5">
              <a:spcBef>
                <a:spcPts val="0"/>
              </a:spcBef>
              <a:spcAft>
                <a:spcPts val="0"/>
              </a:spcAft>
              <a:buSzPts val="1200"/>
              <a:buFont typeface="Lexend Medium"/>
              <a:buNone/>
              <a:defRPr sz="1200">
                <a:latin typeface="Lexend Medium"/>
                <a:ea typeface="Lexend Medium"/>
                <a:cs typeface="Lexend Medium"/>
                <a:sym typeface="Lexend Medium"/>
              </a:defRPr>
            </a:lvl6pPr>
            <a:lvl7pPr lvl="6">
              <a:spcBef>
                <a:spcPts val="0"/>
              </a:spcBef>
              <a:spcAft>
                <a:spcPts val="0"/>
              </a:spcAft>
              <a:buSzPts val="1200"/>
              <a:buFont typeface="Lexend Medium"/>
              <a:buNone/>
              <a:defRPr sz="1200">
                <a:latin typeface="Lexend Medium"/>
                <a:ea typeface="Lexend Medium"/>
                <a:cs typeface="Lexend Medium"/>
                <a:sym typeface="Lexend Medium"/>
              </a:defRPr>
            </a:lvl7pPr>
            <a:lvl8pPr lvl="7">
              <a:spcBef>
                <a:spcPts val="0"/>
              </a:spcBef>
              <a:spcAft>
                <a:spcPts val="0"/>
              </a:spcAft>
              <a:buSzPts val="1200"/>
              <a:buFont typeface="Lexend Medium"/>
              <a:buNone/>
              <a:defRPr sz="1200">
                <a:latin typeface="Lexend Medium"/>
                <a:ea typeface="Lexend Medium"/>
                <a:cs typeface="Lexend Medium"/>
                <a:sym typeface="Lexend Medium"/>
              </a:defRPr>
            </a:lvl8pPr>
            <a:lvl9pPr lvl="8">
              <a:spcBef>
                <a:spcPts val="0"/>
              </a:spcBef>
              <a:spcAft>
                <a:spcPts val="0"/>
              </a:spcAft>
              <a:buSzPts val="1200"/>
              <a:buFont typeface="Lexend Medium"/>
              <a:buNone/>
              <a:defRPr sz="1200">
                <a:latin typeface="Lexend Medium"/>
                <a:ea typeface="Lexend Medium"/>
                <a:cs typeface="Lexend Medium"/>
                <a:sym typeface="Lexend Medium"/>
              </a:defRPr>
            </a:lvl9pPr>
          </a:lstStyle>
          <a:p/>
        </p:txBody>
      </p:sp>
      <p:sp>
        <p:nvSpPr>
          <p:cNvPr id="710" name="Google Shape;710;p26"/>
          <p:cNvSpPr txBox="1"/>
          <p:nvPr>
            <p:ph idx="2" type="subTitle"/>
          </p:nvPr>
        </p:nvSpPr>
        <p:spPr>
          <a:xfrm>
            <a:off x="4497325" y="3119150"/>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1" name="Google Shape;711;p26"/>
          <p:cNvSpPr txBox="1"/>
          <p:nvPr>
            <p:ph idx="3" type="subTitle"/>
          </p:nvPr>
        </p:nvSpPr>
        <p:spPr>
          <a:xfrm>
            <a:off x="2226075" y="31136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2" name="Google Shape;712;p26"/>
          <p:cNvSpPr txBox="1"/>
          <p:nvPr>
            <p:ph idx="4" type="subTitle"/>
          </p:nvPr>
        </p:nvSpPr>
        <p:spPr>
          <a:xfrm>
            <a:off x="364750" y="31136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3" name="Google Shape;713;p26"/>
          <p:cNvSpPr txBox="1"/>
          <p:nvPr>
            <p:ph idx="5" type="subTitle"/>
          </p:nvPr>
        </p:nvSpPr>
        <p:spPr>
          <a:xfrm>
            <a:off x="2226075" y="44090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4" name="Google Shape;714;p26"/>
          <p:cNvSpPr txBox="1"/>
          <p:nvPr>
            <p:ph idx="6" type="subTitle"/>
          </p:nvPr>
        </p:nvSpPr>
        <p:spPr>
          <a:xfrm>
            <a:off x="364750" y="4409075"/>
            <a:ext cx="1406100" cy="3000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15" name="Google Shape;715;p26"/>
          <p:cNvSpPr txBox="1"/>
          <p:nvPr>
            <p:ph idx="7" type="title"/>
          </p:nvPr>
        </p:nvSpPr>
        <p:spPr>
          <a:xfrm>
            <a:off x="364750" y="24993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6" name="Google Shape;716;p26"/>
          <p:cNvSpPr txBox="1"/>
          <p:nvPr>
            <p:ph idx="8" type="title"/>
          </p:nvPr>
        </p:nvSpPr>
        <p:spPr>
          <a:xfrm>
            <a:off x="2271738" y="24993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7" name="Google Shape;717;p26"/>
          <p:cNvSpPr txBox="1"/>
          <p:nvPr>
            <p:ph idx="9" type="title"/>
          </p:nvPr>
        </p:nvSpPr>
        <p:spPr>
          <a:xfrm>
            <a:off x="364750" y="37947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8" name="Google Shape;718;p26"/>
          <p:cNvSpPr txBox="1"/>
          <p:nvPr>
            <p:ph idx="13" type="title"/>
          </p:nvPr>
        </p:nvSpPr>
        <p:spPr>
          <a:xfrm>
            <a:off x="2271738" y="3794700"/>
            <a:ext cx="1406100" cy="4812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Alexandria Black"/>
              <a:buNone/>
              <a:defRPr sz="2400"/>
            </a:lvl1pPr>
            <a:lvl2pPr lvl="1">
              <a:spcBef>
                <a:spcPts val="0"/>
              </a:spcBef>
              <a:spcAft>
                <a:spcPts val="0"/>
              </a:spcAft>
              <a:buSzPts val="12000"/>
              <a:buFont typeface="Alexandria Black"/>
              <a:buNone/>
              <a:defRPr sz="12000">
                <a:latin typeface="Alexandria Black"/>
                <a:ea typeface="Alexandria Black"/>
                <a:cs typeface="Alexandria Black"/>
                <a:sym typeface="Alexandria Black"/>
              </a:defRPr>
            </a:lvl2pPr>
            <a:lvl3pPr lvl="2">
              <a:spcBef>
                <a:spcPts val="0"/>
              </a:spcBef>
              <a:spcAft>
                <a:spcPts val="0"/>
              </a:spcAft>
              <a:buSzPts val="12000"/>
              <a:buFont typeface="Alexandria Black"/>
              <a:buNone/>
              <a:defRPr sz="12000">
                <a:latin typeface="Alexandria Black"/>
                <a:ea typeface="Alexandria Black"/>
                <a:cs typeface="Alexandria Black"/>
                <a:sym typeface="Alexandria Black"/>
              </a:defRPr>
            </a:lvl3pPr>
            <a:lvl4pPr lvl="3">
              <a:spcBef>
                <a:spcPts val="0"/>
              </a:spcBef>
              <a:spcAft>
                <a:spcPts val="0"/>
              </a:spcAft>
              <a:buSzPts val="12000"/>
              <a:buFont typeface="Alexandria Black"/>
              <a:buNone/>
              <a:defRPr sz="12000">
                <a:latin typeface="Alexandria Black"/>
                <a:ea typeface="Alexandria Black"/>
                <a:cs typeface="Alexandria Black"/>
                <a:sym typeface="Alexandria Black"/>
              </a:defRPr>
            </a:lvl4pPr>
            <a:lvl5pPr lvl="4">
              <a:spcBef>
                <a:spcPts val="0"/>
              </a:spcBef>
              <a:spcAft>
                <a:spcPts val="0"/>
              </a:spcAft>
              <a:buSzPts val="12000"/>
              <a:buFont typeface="Alexandria Black"/>
              <a:buNone/>
              <a:defRPr sz="12000">
                <a:latin typeface="Alexandria Black"/>
                <a:ea typeface="Alexandria Black"/>
                <a:cs typeface="Alexandria Black"/>
                <a:sym typeface="Alexandria Black"/>
              </a:defRPr>
            </a:lvl5pPr>
            <a:lvl6pPr lvl="5">
              <a:spcBef>
                <a:spcPts val="0"/>
              </a:spcBef>
              <a:spcAft>
                <a:spcPts val="0"/>
              </a:spcAft>
              <a:buSzPts val="12000"/>
              <a:buFont typeface="Alexandria Black"/>
              <a:buNone/>
              <a:defRPr sz="12000">
                <a:latin typeface="Alexandria Black"/>
                <a:ea typeface="Alexandria Black"/>
                <a:cs typeface="Alexandria Black"/>
                <a:sym typeface="Alexandria Black"/>
              </a:defRPr>
            </a:lvl6pPr>
            <a:lvl7pPr lvl="6">
              <a:spcBef>
                <a:spcPts val="0"/>
              </a:spcBef>
              <a:spcAft>
                <a:spcPts val="0"/>
              </a:spcAft>
              <a:buSzPts val="12000"/>
              <a:buFont typeface="Alexandria Black"/>
              <a:buNone/>
              <a:defRPr sz="12000">
                <a:latin typeface="Alexandria Black"/>
                <a:ea typeface="Alexandria Black"/>
                <a:cs typeface="Alexandria Black"/>
                <a:sym typeface="Alexandria Black"/>
              </a:defRPr>
            </a:lvl7pPr>
            <a:lvl8pPr lvl="7">
              <a:spcBef>
                <a:spcPts val="0"/>
              </a:spcBef>
              <a:spcAft>
                <a:spcPts val="0"/>
              </a:spcAft>
              <a:buSzPts val="12000"/>
              <a:buFont typeface="Alexandria Black"/>
              <a:buNone/>
              <a:defRPr sz="12000">
                <a:latin typeface="Alexandria Black"/>
                <a:ea typeface="Alexandria Black"/>
                <a:cs typeface="Alexandria Black"/>
                <a:sym typeface="Alexandria Black"/>
              </a:defRPr>
            </a:lvl8pPr>
            <a:lvl9pPr lvl="8">
              <a:spcBef>
                <a:spcPts val="0"/>
              </a:spcBef>
              <a:spcAft>
                <a:spcPts val="0"/>
              </a:spcAft>
              <a:buSzPts val="12000"/>
              <a:buFont typeface="Alexandria Black"/>
              <a:buNone/>
              <a:defRPr sz="12000">
                <a:latin typeface="Alexandria Black"/>
                <a:ea typeface="Alexandria Black"/>
                <a:cs typeface="Alexandria Black"/>
                <a:sym typeface="Alexandria Black"/>
              </a:defRPr>
            </a:lvl9pPr>
          </a:lstStyle>
          <a:p/>
        </p:txBody>
      </p:sp>
      <p:sp>
        <p:nvSpPr>
          <p:cNvPr id="719" name="Google Shape;719;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720" name="Google Shape;720;p26"/>
          <p:cNvSpPr txBox="1"/>
          <p:nvPr>
            <p:ph idx="14" type="subTitle"/>
          </p:nvPr>
        </p:nvSpPr>
        <p:spPr>
          <a:xfrm>
            <a:off x="4497325" y="3495475"/>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21" name="Google Shape;721;p26"/>
          <p:cNvSpPr txBox="1"/>
          <p:nvPr>
            <p:ph idx="15" type="subTitle"/>
          </p:nvPr>
        </p:nvSpPr>
        <p:spPr>
          <a:xfrm>
            <a:off x="4497325" y="3871800"/>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22" name="Google Shape;722;p26"/>
          <p:cNvSpPr txBox="1"/>
          <p:nvPr>
            <p:ph idx="16" type="subTitle"/>
          </p:nvPr>
        </p:nvSpPr>
        <p:spPr>
          <a:xfrm>
            <a:off x="4497325" y="4246475"/>
            <a:ext cx="1423500" cy="346200"/>
          </a:xfrm>
          <a:prstGeom prst="rect">
            <a:avLst/>
          </a:prstGeom>
        </p:spPr>
        <p:txBody>
          <a:bodyPr anchorCtr="0" anchor="ctr" bIns="90000" lIns="91425" spcFirstLastPara="1" rIns="91425" wrap="square" tIns="90000">
            <a:normAutofit/>
          </a:bodyPr>
          <a:lstStyle>
            <a:lvl1pPr lvl="0" algn="r">
              <a:spcBef>
                <a:spcPts val="0"/>
              </a:spcBef>
              <a:spcAft>
                <a:spcPts val="0"/>
              </a:spcAft>
              <a:buSzPts val="1000"/>
              <a:buFont typeface="Lexend"/>
              <a:buNone/>
              <a:defRPr sz="1000"/>
            </a:lvl1pPr>
            <a:lvl2pPr lvl="1" algn="r">
              <a:spcBef>
                <a:spcPts val="0"/>
              </a:spcBef>
              <a:spcAft>
                <a:spcPts val="0"/>
              </a:spcAft>
              <a:buSzPts val="1000"/>
              <a:buFont typeface="Lexend"/>
              <a:buNone/>
              <a:defRPr sz="1000"/>
            </a:lvl2pPr>
            <a:lvl3pPr lvl="2" algn="r">
              <a:spcBef>
                <a:spcPts val="0"/>
              </a:spcBef>
              <a:spcAft>
                <a:spcPts val="0"/>
              </a:spcAft>
              <a:buSzPts val="1000"/>
              <a:buFont typeface="Lexend"/>
              <a:buNone/>
              <a:defRPr sz="1000"/>
            </a:lvl3pPr>
            <a:lvl4pPr lvl="3" algn="r">
              <a:spcBef>
                <a:spcPts val="0"/>
              </a:spcBef>
              <a:spcAft>
                <a:spcPts val="0"/>
              </a:spcAft>
              <a:buSzPts val="1000"/>
              <a:buFont typeface="Lexend"/>
              <a:buNone/>
              <a:defRPr sz="1000"/>
            </a:lvl4pPr>
            <a:lvl5pPr lvl="4" algn="r">
              <a:spcBef>
                <a:spcPts val="0"/>
              </a:spcBef>
              <a:spcAft>
                <a:spcPts val="0"/>
              </a:spcAft>
              <a:buSzPts val="1000"/>
              <a:buFont typeface="Lexend"/>
              <a:buNone/>
              <a:defRPr sz="1000"/>
            </a:lvl5pPr>
            <a:lvl6pPr lvl="5" algn="r">
              <a:spcBef>
                <a:spcPts val="0"/>
              </a:spcBef>
              <a:spcAft>
                <a:spcPts val="0"/>
              </a:spcAft>
              <a:buSzPts val="1000"/>
              <a:buFont typeface="Lexend"/>
              <a:buNone/>
              <a:defRPr sz="1000"/>
            </a:lvl6pPr>
            <a:lvl7pPr lvl="6" algn="r">
              <a:spcBef>
                <a:spcPts val="0"/>
              </a:spcBef>
              <a:spcAft>
                <a:spcPts val="0"/>
              </a:spcAft>
              <a:buSzPts val="1000"/>
              <a:buFont typeface="Lexend"/>
              <a:buNone/>
              <a:defRPr sz="1000"/>
            </a:lvl7pPr>
            <a:lvl8pPr lvl="7" algn="r">
              <a:spcBef>
                <a:spcPts val="0"/>
              </a:spcBef>
              <a:spcAft>
                <a:spcPts val="0"/>
              </a:spcAft>
              <a:buSzPts val="1000"/>
              <a:buFont typeface="Lexend"/>
              <a:buNone/>
              <a:defRPr sz="1000"/>
            </a:lvl8pPr>
            <a:lvl9pPr lvl="8" algn="r">
              <a:spcBef>
                <a:spcPts val="0"/>
              </a:spcBef>
              <a:spcAft>
                <a:spcPts val="0"/>
              </a:spcAft>
              <a:buSzPts val="1000"/>
              <a:buFont typeface="Lexend"/>
              <a:buNone/>
              <a:defRPr sz="1000"/>
            </a:lvl9pPr>
          </a:lstStyle>
          <a:p/>
        </p:txBody>
      </p:sp>
      <p:sp>
        <p:nvSpPr>
          <p:cNvPr id="723" name="Google Shape;723;p26"/>
          <p:cNvSpPr txBox="1"/>
          <p:nvPr>
            <p:ph idx="17" type="subTitle"/>
          </p:nvPr>
        </p:nvSpPr>
        <p:spPr>
          <a:xfrm>
            <a:off x="5896425" y="368500"/>
            <a:ext cx="2741100" cy="300000"/>
          </a:xfrm>
          <a:prstGeom prst="rect">
            <a:avLst/>
          </a:prstGeom>
        </p:spPr>
        <p:txBody>
          <a:bodyPr anchorCtr="0" anchor="t" bIns="90000" lIns="0" spcFirstLastPara="1" rIns="91425" wrap="square" tIns="90000">
            <a:normAutofit/>
          </a:bodyPr>
          <a:lstStyle>
            <a:lvl1pPr lvl="0">
              <a:spcBef>
                <a:spcPts val="0"/>
              </a:spcBef>
              <a:spcAft>
                <a:spcPts val="0"/>
              </a:spcAft>
              <a:buSzPts val="1200"/>
              <a:buFont typeface="Lexend Medium"/>
              <a:buNone/>
              <a:defRPr sz="1200">
                <a:latin typeface="Lexend Medium"/>
                <a:ea typeface="Lexend Medium"/>
                <a:cs typeface="Lexend Medium"/>
                <a:sym typeface="Lexend Medium"/>
              </a:defRPr>
            </a:lvl1pPr>
            <a:lvl2pPr lvl="1">
              <a:spcBef>
                <a:spcPts val="0"/>
              </a:spcBef>
              <a:spcAft>
                <a:spcPts val="0"/>
              </a:spcAft>
              <a:buSzPts val="1200"/>
              <a:buFont typeface="Lexend Medium"/>
              <a:buNone/>
              <a:defRPr sz="1200">
                <a:latin typeface="Lexend Medium"/>
                <a:ea typeface="Lexend Medium"/>
                <a:cs typeface="Lexend Medium"/>
                <a:sym typeface="Lexend Medium"/>
              </a:defRPr>
            </a:lvl2pPr>
            <a:lvl3pPr lvl="2">
              <a:spcBef>
                <a:spcPts val="0"/>
              </a:spcBef>
              <a:spcAft>
                <a:spcPts val="0"/>
              </a:spcAft>
              <a:buSzPts val="1200"/>
              <a:buFont typeface="Lexend Medium"/>
              <a:buNone/>
              <a:defRPr sz="1200">
                <a:latin typeface="Lexend Medium"/>
                <a:ea typeface="Lexend Medium"/>
                <a:cs typeface="Lexend Medium"/>
                <a:sym typeface="Lexend Medium"/>
              </a:defRPr>
            </a:lvl3pPr>
            <a:lvl4pPr lvl="3">
              <a:spcBef>
                <a:spcPts val="0"/>
              </a:spcBef>
              <a:spcAft>
                <a:spcPts val="0"/>
              </a:spcAft>
              <a:buSzPts val="1200"/>
              <a:buFont typeface="Lexend Medium"/>
              <a:buNone/>
              <a:defRPr sz="1200">
                <a:latin typeface="Lexend Medium"/>
                <a:ea typeface="Lexend Medium"/>
                <a:cs typeface="Lexend Medium"/>
                <a:sym typeface="Lexend Medium"/>
              </a:defRPr>
            </a:lvl4pPr>
            <a:lvl5pPr lvl="4">
              <a:spcBef>
                <a:spcPts val="0"/>
              </a:spcBef>
              <a:spcAft>
                <a:spcPts val="0"/>
              </a:spcAft>
              <a:buSzPts val="1200"/>
              <a:buFont typeface="Lexend Medium"/>
              <a:buNone/>
              <a:defRPr sz="1200">
                <a:latin typeface="Lexend Medium"/>
                <a:ea typeface="Lexend Medium"/>
                <a:cs typeface="Lexend Medium"/>
                <a:sym typeface="Lexend Medium"/>
              </a:defRPr>
            </a:lvl5pPr>
            <a:lvl6pPr lvl="5">
              <a:spcBef>
                <a:spcPts val="0"/>
              </a:spcBef>
              <a:spcAft>
                <a:spcPts val="0"/>
              </a:spcAft>
              <a:buSzPts val="1200"/>
              <a:buFont typeface="Lexend Medium"/>
              <a:buNone/>
              <a:defRPr sz="1200">
                <a:latin typeface="Lexend Medium"/>
                <a:ea typeface="Lexend Medium"/>
                <a:cs typeface="Lexend Medium"/>
                <a:sym typeface="Lexend Medium"/>
              </a:defRPr>
            </a:lvl6pPr>
            <a:lvl7pPr lvl="6">
              <a:spcBef>
                <a:spcPts val="0"/>
              </a:spcBef>
              <a:spcAft>
                <a:spcPts val="0"/>
              </a:spcAft>
              <a:buSzPts val="1200"/>
              <a:buFont typeface="Lexend Medium"/>
              <a:buNone/>
              <a:defRPr sz="1200">
                <a:latin typeface="Lexend Medium"/>
                <a:ea typeface="Lexend Medium"/>
                <a:cs typeface="Lexend Medium"/>
                <a:sym typeface="Lexend Medium"/>
              </a:defRPr>
            </a:lvl7pPr>
            <a:lvl8pPr lvl="7">
              <a:spcBef>
                <a:spcPts val="0"/>
              </a:spcBef>
              <a:spcAft>
                <a:spcPts val="0"/>
              </a:spcAft>
              <a:buSzPts val="1200"/>
              <a:buFont typeface="Lexend Medium"/>
              <a:buNone/>
              <a:defRPr sz="1200">
                <a:latin typeface="Lexend Medium"/>
                <a:ea typeface="Lexend Medium"/>
                <a:cs typeface="Lexend Medium"/>
                <a:sym typeface="Lexend Medium"/>
              </a:defRPr>
            </a:lvl8pPr>
            <a:lvl9pPr lvl="8">
              <a:spcBef>
                <a:spcPts val="0"/>
              </a:spcBef>
              <a:spcAft>
                <a:spcPts val="0"/>
              </a:spcAft>
              <a:buSzPts val="1200"/>
              <a:buFont typeface="Lexend Medium"/>
              <a:buNone/>
              <a:defRPr sz="1200">
                <a:latin typeface="Lexend Medium"/>
                <a:ea typeface="Lexend Medium"/>
                <a:cs typeface="Lexend Medium"/>
                <a:sym typeface="Lexend Medium"/>
              </a:defRPr>
            </a:lvl9pPr>
          </a:lstStyle>
          <a:p/>
        </p:txBody>
      </p:sp>
      <p:sp>
        <p:nvSpPr>
          <p:cNvPr id="724" name="Google Shape;724;p26"/>
          <p:cNvSpPr txBox="1"/>
          <p:nvPr>
            <p:ph idx="18" type="subTitle"/>
          </p:nvPr>
        </p:nvSpPr>
        <p:spPr>
          <a:xfrm>
            <a:off x="7760063" y="189135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5" name="Google Shape;725;p26"/>
          <p:cNvSpPr txBox="1"/>
          <p:nvPr>
            <p:ph idx="19" type="subTitle"/>
          </p:nvPr>
        </p:nvSpPr>
        <p:spPr>
          <a:xfrm>
            <a:off x="7760063" y="162700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6" name="Google Shape;726;p26"/>
          <p:cNvSpPr txBox="1"/>
          <p:nvPr>
            <p:ph idx="20" type="subTitle"/>
          </p:nvPr>
        </p:nvSpPr>
        <p:spPr>
          <a:xfrm>
            <a:off x="7760063" y="135740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p26"/>
          <p:cNvSpPr txBox="1"/>
          <p:nvPr>
            <p:ph idx="21" type="subTitle"/>
          </p:nvPr>
        </p:nvSpPr>
        <p:spPr>
          <a:xfrm>
            <a:off x="7760063" y="1093050"/>
            <a:ext cx="1092300" cy="300000"/>
          </a:xfrm>
          <a:prstGeom prst="rect">
            <a:avLst/>
          </a:prstGeom>
        </p:spPr>
        <p:txBody>
          <a:bodyPr anchorCtr="0" anchor="ctr" bIns="0" lIns="72000" spcFirstLastPara="1" rIns="0" wrap="square" tIns="0">
            <a:norm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8" name="Google Shape;728;p26"/>
          <p:cNvSpPr txBox="1"/>
          <p:nvPr>
            <p:ph idx="22" type="title"/>
          </p:nvPr>
        </p:nvSpPr>
        <p:spPr>
          <a:xfrm>
            <a:off x="6664625" y="3120075"/>
            <a:ext cx="548700" cy="3462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29" name="Google Shape;729;p26"/>
          <p:cNvSpPr txBox="1"/>
          <p:nvPr>
            <p:ph idx="23" type="title"/>
          </p:nvPr>
        </p:nvSpPr>
        <p:spPr>
          <a:xfrm>
            <a:off x="8113350" y="3495475"/>
            <a:ext cx="548700" cy="3462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1pPr>
            <a:lvl2pPr lvl="1"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2pPr>
            <a:lvl3pPr lvl="2"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3pPr>
            <a:lvl4pPr lvl="3"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4pPr>
            <a:lvl5pPr lvl="4"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5pPr>
            <a:lvl6pPr lvl="5"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6pPr>
            <a:lvl7pPr lvl="6"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7pPr>
            <a:lvl8pPr lvl="7"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8pPr>
            <a:lvl9pPr lvl="8" algn="ctr">
              <a:spcBef>
                <a:spcPts val="0"/>
              </a:spcBef>
              <a:spcAft>
                <a:spcPts val="0"/>
              </a:spcAft>
              <a:buClr>
                <a:schemeClr val="lt1"/>
              </a:buClr>
              <a:buSzPts val="1000"/>
              <a:buFont typeface="Lexend SemiBold"/>
              <a:buNone/>
              <a:defRPr sz="1000">
                <a:solidFill>
                  <a:schemeClr val="lt1"/>
                </a:solidFill>
                <a:latin typeface="Lexend SemiBold"/>
                <a:ea typeface="Lexend SemiBold"/>
                <a:cs typeface="Lexend SemiBold"/>
                <a:sym typeface="Lexend SemiBold"/>
              </a:defRPr>
            </a:lvl9pPr>
          </a:lstStyle>
          <a:p/>
        </p:txBody>
      </p:sp>
      <p:sp>
        <p:nvSpPr>
          <p:cNvPr id="730" name="Google Shape;730;p26"/>
          <p:cNvSpPr txBox="1"/>
          <p:nvPr>
            <p:ph idx="24" type="title"/>
          </p:nvPr>
        </p:nvSpPr>
        <p:spPr>
          <a:xfrm>
            <a:off x="7981075" y="3870875"/>
            <a:ext cx="548700" cy="3462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1" name="Google Shape;731;p26"/>
          <p:cNvSpPr txBox="1"/>
          <p:nvPr>
            <p:ph idx="25" type="title"/>
          </p:nvPr>
        </p:nvSpPr>
        <p:spPr>
          <a:xfrm>
            <a:off x="7767475" y="4246275"/>
            <a:ext cx="548700" cy="3462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2" name="Google Shape;732;p26"/>
          <p:cNvSpPr txBox="1"/>
          <p:nvPr>
            <p:ph idx="26" type="title"/>
          </p:nvPr>
        </p:nvSpPr>
        <p:spPr>
          <a:xfrm>
            <a:off x="5013200" y="8253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3" name="Google Shape;733;p26"/>
          <p:cNvSpPr txBox="1"/>
          <p:nvPr>
            <p:ph idx="27" type="title"/>
          </p:nvPr>
        </p:nvSpPr>
        <p:spPr>
          <a:xfrm>
            <a:off x="6868000" y="8253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4" name="Google Shape;734;p26"/>
          <p:cNvSpPr txBox="1"/>
          <p:nvPr>
            <p:ph idx="28" type="title"/>
          </p:nvPr>
        </p:nvSpPr>
        <p:spPr>
          <a:xfrm>
            <a:off x="5013200" y="22305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
        <p:nvSpPr>
          <p:cNvPr id="735" name="Google Shape;735;p26"/>
          <p:cNvSpPr txBox="1"/>
          <p:nvPr>
            <p:ph idx="29" type="title"/>
          </p:nvPr>
        </p:nvSpPr>
        <p:spPr>
          <a:xfrm>
            <a:off x="6868000" y="2230525"/>
            <a:ext cx="548700" cy="228600"/>
          </a:xfrm>
          <a:prstGeom prst="rect">
            <a:avLst/>
          </a:prstGeom>
        </p:spPr>
        <p:txBody>
          <a:bodyPr anchorCtr="0" anchor="ctr" bIns="0" lIns="0" spcFirstLastPara="1" rIns="0" wrap="square" tIns="0">
            <a:normAutofit/>
          </a:bodyPr>
          <a:lstStyle>
            <a:lvl1pPr lvl="0" algn="ctr">
              <a:spcBef>
                <a:spcPts val="0"/>
              </a:spcBef>
              <a:spcAft>
                <a:spcPts val="0"/>
              </a:spcAft>
              <a:buSzPts val="1000"/>
              <a:buFont typeface="Lexend SemiBold"/>
              <a:buNone/>
              <a:defRPr sz="1000">
                <a:latin typeface="Lexend SemiBold"/>
                <a:ea typeface="Lexend SemiBold"/>
                <a:cs typeface="Lexend SemiBold"/>
                <a:sym typeface="Lexend SemiBold"/>
              </a:defRPr>
            </a:lvl1pPr>
            <a:lvl2pPr lvl="1" algn="ctr">
              <a:spcBef>
                <a:spcPts val="0"/>
              </a:spcBef>
              <a:spcAft>
                <a:spcPts val="0"/>
              </a:spcAft>
              <a:buSzPts val="1000"/>
              <a:buFont typeface="Lexend SemiBold"/>
              <a:buNone/>
              <a:defRPr sz="1000">
                <a:latin typeface="Lexend SemiBold"/>
                <a:ea typeface="Lexend SemiBold"/>
                <a:cs typeface="Lexend SemiBold"/>
                <a:sym typeface="Lexend SemiBold"/>
              </a:defRPr>
            </a:lvl2pPr>
            <a:lvl3pPr lvl="2" algn="ctr">
              <a:spcBef>
                <a:spcPts val="0"/>
              </a:spcBef>
              <a:spcAft>
                <a:spcPts val="0"/>
              </a:spcAft>
              <a:buSzPts val="1000"/>
              <a:buFont typeface="Lexend SemiBold"/>
              <a:buNone/>
              <a:defRPr sz="1000">
                <a:latin typeface="Lexend SemiBold"/>
                <a:ea typeface="Lexend SemiBold"/>
                <a:cs typeface="Lexend SemiBold"/>
                <a:sym typeface="Lexend SemiBold"/>
              </a:defRPr>
            </a:lvl3pPr>
            <a:lvl4pPr lvl="3" algn="ctr">
              <a:spcBef>
                <a:spcPts val="0"/>
              </a:spcBef>
              <a:spcAft>
                <a:spcPts val="0"/>
              </a:spcAft>
              <a:buSzPts val="1000"/>
              <a:buFont typeface="Lexend SemiBold"/>
              <a:buNone/>
              <a:defRPr sz="1000">
                <a:latin typeface="Lexend SemiBold"/>
                <a:ea typeface="Lexend SemiBold"/>
                <a:cs typeface="Lexend SemiBold"/>
                <a:sym typeface="Lexend SemiBold"/>
              </a:defRPr>
            </a:lvl4pPr>
            <a:lvl5pPr lvl="4" algn="ctr">
              <a:spcBef>
                <a:spcPts val="0"/>
              </a:spcBef>
              <a:spcAft>
                <a:spcPts val="0"/>
              </a:spcAft>
              <a:buSzPts val="1000"/>
              <a:buFont typeface="Lexend SemiBold"/>
              <a:buNone/>
              <a:defRPr sz="1000">
                <a:latin typeface="Lexend SemiBold"/>
                <a:ea typeface="Lexend SemiBold"/>
                <a:cs typeface="Lexend SemiBold"/>
                <a:sym typeface="Lexend SemiBold"/>
              </a:defRPr>
            </a:lvl5pPr>
            <a:lvl6pPr lvl="5" algn="ctr">
              <a:spcBef>
                <a:spcPts val="0"/>
              </a:spcBef>
              <a:spcAft>
                <a:spcPts val="0"/>
              </a:spcAft>
              <a:buSzPts val="1000"/>
              <a:buFont typeface="Lexend SemiBold"/>
              <a:buNone/>
              <a:defRPr sz="1000">
                <a:latin typeface="Lexend SemiBold"/>
                <a:ea typeface="Lexend SemiBold"/>
                <a:cs typeface="Lexend SemiBold"/>
                <a:sym typeface="Lexend SemiBold"/>
              </a:defRPr>
            </a:lvl6pPr>
            <a:lvl7pPr lvl="6" algn="ctr">
              <a:spcBef>
                <a:spcPts val="0"/>
              </a:spcBef>
              <a:spcAft>
                <a:spcPts val="0"/>
              </a:spcAft>
              <a:buSzPts val="1000"/>
              <a:buFont typeface="Lexend SemiBold"/>
              <a:buNone/>
              <a:defRPr sz="1000">
                <a:latin typeface="Lexend SemiBold"/>
                <a:ea typeface="Lexend SemiBold"/>
                <a:cs typeface="Lexend SemiBold"/>
                <a:sym typeface="Lexend SemiBold"/>
              </a:defRPr>
            </a:lvl7pPr>
            <a:lvl8pPr lvl="7" algn="ctr">
              <a:spcBef>
                <a:spcPts val="0"/>
              </a:spcBef>
              <a:spcAft>
                <a:spcPts val="0"/>
              </a:spcAft>
              <a:buSzPts val="1000"/>
              <a:buFont typeface="Lexend SemiBold"/>
              <a:buNone/>
              <a:defRPr sz="1000">
                <a:latin typeface="Lexend SemiBold"/>
                <a:ea typeface="Lexend SemiBold"/>
                <a:cs typeface="Lexend SemiBold"/>
                <a:sym typeface="Lexend SemiBold"/>
              </a:defRPr>
            </a:lvl8pPr>
            <a:lvl9pPr lvl="8" algn="ctr">
              <a:spcBef>
                <a:spcPts val="0"/>
              </a:spcBef>
              <a:spcAft>
                <a:spcPts val="0"/>
              </a:spcAft>
              <a:buSzPts val="1000"/>
              <a:buFont typeface="Lexend SemiBold"/>
              <a:buNone/>
              <a:defRPr sz="1000">
                <a:latin typeface="Lexend SemiBold"/>
                <a:ea typeface="Lexend SemiBold"/>
                <a:cs typeface="Lexend SemiBold"/>
                <a:sym typeface="Lexend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5">
  <p:cSld name="CUSTOM_7">
    <p:bg>
      <p:bgPr>
        <a:solidFill>
          <a:schemeClr val="accent4"/>
        </a:solidFill>
      </p:bgPr>
    </p:bg>
    <p:spTree>
      <p:nvGrpSpPr>
        <p:cNvPr id="736" name="Shape 736"/>
        <p:cNvGrpSpPr/>
        <p:nvPr/>
      </p:nvGrpSpPr>
      <p:grpSpPr>
        <a:xfrm>
          <a:off x="0" y="0"/>
          <a:ext cx="0" cy="0"/>
          <a:chOff x="0" y="0"/>
          <a:chExt cx="0" cy="0"/>
        </a:xfrm>
      </p:grpSpPr>
      <p:sp>
        <p:nvSpPr>
          <p:cNvPr id="737" name="Google Shape;737;p27"/>
          <p:cNvSpPr/>
          <p:nvPr/>
        </p:nvSpPr>
        <p:spPr>
          <a:xfrm>
            <a:off x="0" y="3871475"/>
            <a:ext cx="9144000" cy="127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A group of people sit side-by-side while working on their laptops. " id="738" name="Google Shape;738;p27"/>
          <p:cNvPicPr preferRelativeResize="0"/>
          <p:nvPr/>
        </p:nvPicPr>
        <p:blipFill rotWithShape="1">
          <a:blip r:embed="rId2">
            <a:alphaModFix amt="30000"/>
          </a:blip>
          <a:srcRect b="24128" l="311" r="1915" t="54025"/>
          <a:stretch/>
        </p:blipFill>
        <p:spPr>
          <a:xfrm>
            <a:off x="-5475" y="3871525"/>
            <a:ext cx="9144003" cy="1271899"/>
          </a:xfrm>
          <a:prstGeom prst="rect">
            <a:avLst/>
          </a:prstGeom>
          <a:noFill/>
          <a:ln>
            <a:noFill/>
          </a:ln>
        </p:spPr>
      </p:pic>
      <p:cxnSp>
        <p:nvCxnSpPr>
          <p:cNvPr id="739" name="Google Shape;739;p27"/>
          <p:cNvCxnSpPr/>
          <p:nvPr/>
        </p:nvCxnSpPr>
        <p:spPr>
          <a:xfrm>
            <a:off x="-7575" y="3977538"/>
            <a:ext cx="9158400" cy="0"/>
          </a:xfrm>
          <a:prstGeom prst="straightConnector1">
            <a:avLst/>
          </a:prstGeom>
          <a:noFill/>
          <a:ln cap="flat" cmpd="sng" w="9525">
            <a:solidFill>
              <a:schemeClr val="accent1"/>
            </a:solidFill>
            <a:prstDash val="solid"/>
            <a:round/>
            <a:headEnd len="sm" w="sm" type="none"/>
            <a:tailEnd len="sm" w="sm" type="none"/>
          </a:ln>
        </p:spPr>
      </p:cxnSp>
      <p:sp>
        <p:nvSpPr>
          <p:cNvPr id="740" name="Google Shape;740;p27"/>
          <p:cNvSpPr txBox="1"/>
          <p:nvPr>
            <p:ph idx="1" type="subTitle"/>
          </p:nvPr>
        </p:nvSpPr>
        <p:spPr>
          <a:xfrm>
            <a:off x="475150" y="1858900"/>
            <a:ext cx="9627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Alexandria Black"/>
              <a:buNone/>
              <a:defRPr sz="1000">
                <a:latin typeface="Alexandria Black"/>
                <a:ea typeface="Alexandria Black"/>
                <a:cs typeface="Alexandria Black"/>
                <a:sym typeface="Alexandria Black"/>
              </a:defRPr>
            </a:lvl2pPr>
            <a:lvl3pPr lvl="2">
              <a:spcBef>
                <a:spcPts val="0"/>
              </a:spcBef>
              <a:spcAft>
                <a:spcPts val="0"/>
              </a:spcAft>
              <a:buSzPts val="1000"/>
              <a:buFont typeface="Alexandria Black"/>
              <a:buNone/>
              <a:defRPr sz="1000">
                <a:latin typeface="Alexandria Black"/>
                <a:ea typeface="Alexandria Black"/>
                <a:cs typeface="Alexandria Black"/>
                <a:sym typeface="Alexandria Black"/>
              </a:defRPr>
            </a:lvl3pPr>
            <a:lvl4pPr lvl="3">
              <a:spcBef>
                <a:spcPts val="0"/>
              </a:spcBef>
              <a:spcAft>
                <a:spcPts val="0"/>
              </a:spcAft>
              <a:buSzPts val="1000"/>
              <a:buFont typeface="Alexandria Black"/>
              <a:buNone/>
              <a:defRPr sz="1000">
                <a:latin typeface="Alexandria Black"/>
                <a:ea typeface="Alexandria Black"/>
                <a:cs typeface="Alexandria Black"/>
                <a:sym typeface="Alexandria Black"/>
              </a:defRPr>
            </a:lvl4pPr>
            <a:lvl5pPr lvl="4">
              <a:spcBef>
                <a:spcPts val="0"/>
              </a:spcBef>
              <a:spcAft>
                <a:spcPts val="0"/>
              </a:spcAft>
              <a:buSzPts val="1000"/>
              <a:buFont typeface="Alexandria Black"/>
              <a:buNone/>
              <a:defRPr sz="1000">
                <a:latin typeface="Alexandria Black"/>
                <a:ea typeface="Alexandria Black"/>
                <a:cs typeface="Alexandria Black"/>
                <a:sym typeface="Alexandria Black"/>
              </a:defRPr>
            </a:lvl5pPr>
            <a:lvl6pPr lvl="5">
              <a:spcBef>
                <a:spcPts val="0"/>
              </a:spcBef>
              <a:spcAft>
                <a:spcPts val="0"/>
              </a:spcAft>
              <a:buSzPts val="1000"/>
              <a:buFont typeface="Alexandria Black"/>
              <a:buNone/>
              <a:defRPr sz="1000">
                <a:latin typeface="Alexandria Black"/>
                <a:ea typeface="Alexandria Black"/>
                <a:cs typeface="Alexandria Black"/>
                <a:sym typeface="Alexandria Black"/>
              </a:defRPr>
            </a:lvl6pPr>
            <a:lvl7pPr lvl="6">
              <a:spcBef>
                <a:spcPts val="0"/>
              </a:spcBef>
              <a:spcAft>
                <a:spcPts val="0"/>
              </a:spcAft>
              <a:buSzPts val="1000"/>
              <a:buFont typeface="Alexandria Black"/>
              <a:buNone/>
              <a:defRPr sz="1000">
                <a:latin typeface="Alexandria Black"/>
                <a:ea typeface="Alexandria Black"/>
                <a:cs typeface="Alexandria Black"/>
                <a:sym typeface="Alexandria Black"/>
              </a:defRPr>
            </a:lvl7pPr>
            <a:lvl8pPr lvl="7">
              <a:spcBef>
                <a:spcPts val="0"/>
              </a:spcBef>
              <a:spcAft>
                <a:spcPts val="0"/>
              </a:spcAft>
              <a:buSzPts val="1000"/>
              <a:buFont typeface="Alexandria Black"/>
              <a:buNone/>
              <a:defRPr sz="1000">
                <a:latin typeface="Alexandria Black"/>
                <a:ea typeface="Alexandria Black"/>
                <a:cs typeface="Alexandria Black"/>
                <a:sym typeface="Alexandria Black"/>
              </a:defRPr>
            </a:lvl8pPr>
            <a:lvl9pPr lvl="8">
              <a:spcBef>
                <a:spcPts val="0"/>
              </a:spcBef>
              <a:spcAft>
                <a:spcPts val="0"/>
              </a:spcAft>
              <a:buSzPts val="1000"/>
              <a:buFont typeface="Alexandria Black"/>
              <a:buNone/>
              <a:defRPr sz="1000">
                <a:latin typeface="Alexandria Black"/>
                <a:ea typeface="Alexandria Black"/>
                <a:cs typeface="Alexandria Black"/>
                <a:sym typeface="Alexandria Black"/>
              </a:defRPr>
            </a:lvl9pPr>
          </a:lstStyle>
          <a:p/>
        </p:txBody>
      </p:sp>
      <p:sp>
        <p:nvSpPr>
          <p:cNvPr id="741" name="Google Shape;741;p27"/>
          <p:cNvSpPr txBox="1"/>
          <p:nvPr>
            <p:ph idx="2" type="subTitle"/>
          </p:nvPr>
        </p:nvSpPr>
        <p:spPr>
          <a:xfrm>
            <a:off x="475150" y="2494850"/>
            <a:ext cx="9627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Alexandria Black"/>
              <a:buNone/>
              <a:defRPr sz="1000">
                <a:latin typeface="Alexandria Black"/>
                <a:ea typeface="Alexandria Black"/>
                <a:cs typeface="Alexandria Black"/>
                <a:sym typeface="Alexandria Black"/>
              </a:defRPr>
            </a:lvl2pPr>
            <a:lvl3pPr lvl="2">
              <a:spcBef>
                <a:spcPts val="0"/>
              </a:spcBef>
              <a:spcAft>
                <a:spcPts val="0"/>
              </a:spcAft>
              <a:buSzPts val="1000"/>
              <a:buFont typeface="Alexandria Black"/>
              <a:buNone/>
              <a:defRPr sz="1000">
                <a:latin typeface="Alexandria Black"/>
                <a:ea typeface="Alexandria Black"/>
                <a:cs typeface="Alexandria Black"/>
                <a:sym typeface="Alexandria Black"/>
              </a:defRPr>
            </a:lvl3pPr>
            <a:lvl4pPr lvl="3">
              <a:spcBef>
                <a:spcPts val="0"/>
              </a:spcBef>
              <a:spcAft>
                <a:spcPts val="0"/>
              </a:spcAft>
              <a:buSzPts val="1000"/>
              <a:buFont typeface="Alexandria Black"/>
              <a:buNone/>
              <a:defRPr sz="1000">
                <a:latin typeface="Alexandria Black"/>
                <a:ea typeface="Alexandria Black"/>
                <a:cs typeface="Alexandria Black"/>
                <a:sym typeface="Alexandria Black"/>
              </a:defRPr>
            </a:lvl4pPr>
            <a:lvl5pPr lvl="4">
              <a:spcBef>
                <a:spcPts val="0"/>
              </a:spcBef>
              <a:spcAft>
                <a:spcPts val="0"/>
              </a:spcAft>
              <a:buSzPts val="1000"/>
              <a:buFont typeface="Alexandria Black"/>
              <a:buNone/>
              <a:defRPr sz="1000">
                <a:latin typeface="Alexandria Black"/>
                <a:ea typeface="Alexandria Black"/>
                <a:cs typeface="Alexandria Black"/>
                <a:sym typeface="Alexandria Black"/>
              </a:defRPr>
            </a:lvl5pPr>
            <a:lvl6pPr lvl="5">
              <a:spcBef>
                <a:spcPts val="0"/>
              </a:spcBef>
              <a:spcAft>
                <a:spcPts val="0"/>
              </a:spcAft>
              <a:buSzPts val="1000"/>
              <a:buFont typeface="Alexandria Black"/>
              <a:buNone/>
              <a:defRPr sz="1000">
                <a:latin typeface="Alexandria Black"/>
                <a:ea typeface="Alexandria Black"/>
                <a:cs typeface="Alexandria Black"/>
                <a:sym typeface="Alexandria Black"/>
              </a:defRPr>
            </a:lvl6pPr>
            <a:lvl7pPr lvl="6">
              <a:spcBef>
                <a:spcPts val="0"/>
              </a:spcBef>
              <a:spcAft>
                <a:spcPts val="0"/>
              </a:spcAft>
              <a:buSzPts val="1000"/>
              <a:buFont typeface="Alexandria Black"/>
              <a:buNone/>
              <a:defRPr sz="1000">
                <a:latin typeface="Alexandria Black"/>
                <a:ea typeface="Alexandria Black"/>
                <a:cs typeface="Alexandria Black"/>
                <a:sym typeface="Alexandria Black"/>
              </a:defRPr>
            </a:lvl7pPr>
            <a:lvl8pPr lvl="7">
              <a:spcBef>
                <a:spcPts val="0"/>
              </a:spcBef>
              <a:spcAft>
                <a:spcPts val="0"/>
              </a:spcAft>
              <a:buSzPts val="1000"/>
              <a:buFont typeface="Alexandria Black"/>
              <a:buNone/>
              <a:defRPr sz="1000">
                <a:latin typeface="Alexandria Black"/>
                <a:ea typeface="Alexandria Black"/>
                <a:cs typeface="Alexandria Black"/>
                <a:sym typeface="Alexandria Black"/>
              </a:defRPr>
            </a:lvl8pPr>
            <a:lvl9pPr lvl="8">
              <a:spcBef>
                <a:spcPts val="0"/>
              </a:spcBef>
              <a:spcAft>
                <a:spcPts val="0"/>
              </a:spcAft>
              <a:buSzPts val="1000"/>
              <a:buFont typeface="Alexandria Black"/>
              <a:buNone/>
              <a:defRPr sz="1000">
                <a:latin typeface="Alexandria Black"/>
                <a:ea typeface="Alexandria Black"/>
                <a:cs typeface="Alexandria Black"/>
                <a:sym typeface="Alexandria Black"/>
              </a:defRPr>
            </a:lvl9pPr>
          </a:lstStyle>
          <a:p/>
        </p:txBody>
      </p:sp>
      <p:sp>
        <p:nvSpPr>
          <p:cNvPr id="742" name="Google Shape;742;p27"/>
          <p:cNvSpPr txBox="1"/>
          <p:nvPr>
            <p:ph idx="3" type="subTitle"/>
          </p:nvPr>
        </p:nvSpPr>
        <p:spPr>
          <a:xfrm>
            <a:off x="475150" y="3130800"/>
            <a:ext cx="9627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Alexandria Black"/>
              <a:buNone/>
              <a:defRPr sz="1000">
                <a:latin typeface="Alexandria Black"/>
                <a:ea typeface="Alexandria Black"/>
                <a:cs typeface="Alexandria Black"/>
                <a:sym typeface="Alexandria Black"/>
              </a:defRPr>
            </a:lvl2pPr>
            <a:lvl3pPr lvl="2">
              <a:spcBef>
                <a:spcPts val="0"/>
              </a:spcBef>
              <a:spcAft>
                <a:spcPts val="0"/>
              </a:spcAft>
              <a:buSzPts val="1000"/>
              <a:buFont typeface="Alexandria Black"/>
              <a:buNone/>
              <a:defRPr sz="1000">
                <a:latin typeface="Alexandria Black"/>
                <a:ea typeface="Alexandria Black"/>
                <a:cs typeface="Alexandria Black"/>
                <a:sym typeface="Alexandria Black"/>
              </a:defRPr>
            </a:lvl3pPr>
            <a:lvl4pPr lvl="3">
              <a:spcBef>
                <a:spcPts val="0"/>
              </a:spcBef>
              <a:spcAft>
                <a:spcPts val="0"/>
              </a:spcAft>
              <a:buSzPts val="1000"/>
              <a:buFont typeface="Alexandria Black"/>
              <a:buNone/>
              <a:defRPr sz="1000">
                <a:latin typeface="Alexandria Black"/>
                <a:ea typeface="Alexandria Black"/>
                <a:cs typeface="Alexandria Black"/>
                <a:sym typeface="Alexandria Black"/>
              </a:defRPr>
            </a:lvl4pPr>
            <a:lvl5pPr lvl="4">
              <a:spcBef>
                <a:spcPts val="0"/>
              </a:spcBef>
              <a:spcAft>
                <a:spcPts val="0"/>
              </a:spcAft>
              <a:buSzPts val="1000"/>
              <a:buFont typeface="Alexandria Black"/>
              <a:buNone/>
              <a:defRPr sz="1000">
                <a:latin typeface="Alexandria Black"/>
                <a:ea typeface="Alexandria Black"/>
                <a:cs typeface="Alexandria Black"/>
                <a:sym typeface="Alexandria Black"/>
              </a:defRPr>
            </a:lvl5pPr>
            <a:lvl6pPr lvl="5">
              <a:spcBef>
                <a:spcPts val="0"/>
              </a:spcBef>
              <a:spcAft>
                <a:spcPts val="0"/>
              </a:spcAft>
              <a:buSzPts val="1000"/>
              <a:buFont typeface="Alexandria Black"/>
              <a:buNone/>
              <a:defRPr sz="1000">
                <a:latin typeface="Alexandria Black"/>
                <a:ea typeface="Alexandria Black"/>
                <a:cs typeface="Alexandria Black"/>
                <a:sym typeface="Alexandria Black"/>
              </a:defRPr>
            </a:lvl6pPr>
            <a:lvl7pPr lvl="6">
              <a:spcBef>
                <a:spcPts val="0"/>
              </a:spcBef>
              <a:spcAft>
                <a:spcPts val="0"/>
              </a:spcAft>
              <a:buSzPts val="1000"/>
              <a:buFont typeface="Alexandria Black"/>
              <a:buNone/>
              <a:defRPr sz="1000">
                <a:latin typeface="Alexandria Black"/>
                <a:ea typeface="Alexandria Black"/>
                <a:cs typeface="Alexandria Black"/>
                <a:sym typeface="Alexandria Black"/>
              </a:defRPr>
            </a:lvl7pPr>
            <a:lvl8pPr lvl="7">
              <a:spcBef>
                <a:spcPts val="0"/>
              </a:spcBef>
              <a:spcAft>
                <a:spcPts val="0"/>
              </a:spcAft>
              <a:buSzPts val="1000"/>
              <a:buFont typeface="Alexandria Black"/>
              <a:buNone/>
              <a:defRPr sz="1000">
                <a:latin typeface="Alexandria Black"/>
                <a:ea typeface="Alexandria Black"/>
                <a:cs typeface="Alexandria Black"/>
                <a:sym typeface="Alexandria Black"/>
              </a:defRPr>
            </a:lvl8pPr>
            <a:lvl9pPr lvl="8">
              <a:spcBef>
                <a:spcPts val="0"/>
              </a:spcBef>
              <a:spcAft>
                <a:spcPts val="0"/>
              </a:spcAft>
              <a:buSzPts val="1000"/>
              <a:buFont typeface="Alexandria Black"/>
              <a:buNone/>
              <a:defRPr sz="1000">
                <a:latin typeface="Alexandria Black"/>
                <a:ea typeface="Alexandria Black"/>
                <a:cs typeface="Alexandria Black"/>
                <a:sym typeface="Alexandria Black"/>
              </a:defRPr>
            </a:lvl9pPr>
          </a:lstStyle>
          <a:p/>
        </p:txBody>
      </p:sp>
      <p:sp>
        <p:nvSpPr>
          <p:cNvPr id="743" name="Google Shape;743;p27"/>
          <p:cNvSpPr txBox="1"/>
          <p:nvPr>
            <p:ph idx="4" type="subTitle"/>
          </p:nvPr>
        </p:nvSpPr>
        <p:spPr>
          <a:xfrm>
            <a:off x="1699175" y="1858900"/>
            <a:ext cx="2160600" cy="522600"/>
          </a:xfrm>
          <a:prstGeom prst="rect">
            <a:avLst/>
          </a:prstGeom>
        </p:spPr>
        <p:txBody>
          <a:bodyPr anchorCtr="0" anchor="ctr" bIns="90000" lIns="91425" spcFirstLastPara="1" rIns="91425" wrap="square" tIns="90000">
            <a:normAutofit/>
          </a:bodyPr>
          <a:lstStyle>
            <a:lvl1pPr lvl="0" algn="ctr">
              <a:spcBef>
                <a:spcPts val="0"/>
              </a:spcBef>
              <a:spcAft>
                <a:spcPts val="0"/>
              </a:spcAft>
              <a:buSzPts val="1000"/>
              <a:buFont typeface="Lexend"/>
              <a:buNone/>
              <a:defRPr sz="1000"/>
            </a:lvl1pPr>
            <a:lvl2pPr lvl="1" algn="ctr">
              <a:spcBef>
                <a:spcPts val="0"/>
              </a:spcBef>
              <a:spcAft>
                <a:spcPts val="0"/>
              </a:spcAft>
              <a:buSzPts val="1000"/>
              <a:buFont typeface="Lexend"/>
              <a:buNone/>
              <a:defRPr sz="1000"/>
            </a:lvl2pPr>
            <a:lvl3pPr lvl="2" algn="ctr">
              <a:spcBef>
                <a:spcPts val="0"/>
              </a:spcBef>
              <a:spcAft>
                <a:spcPts val="0"/>
              </a:spcAft>
              <a:buSzPts val="1000"/>
              <a:buFont typeface="Lexend"/>
              <a:buNone/>
              <a:defRPr sz="1000"/>
            </a:lvl3pPr>
            <a:lvl4pPr lvl="3" algn="ctr">
              <a:spcBef>
                <a:spcPts val="0"/>
              </a:spcBef>
              <a:spcAft>
                <a:spcPts val="0"/>
              </a:spcAft>
              <a:buSzPts val="1000"/>
              <a:buFont typeface="Lexend"/>
              <a:buNone/>
              <a:defRPr sz="1000"/>
            </a:lvl4pPr>
            <a:lvl5pPr lvl="4" algn="ctr">
              <a:spcBef>
                <a:spcPts val="0"/>
              </a:spcBef>
              <a:spcAft>
                <a:spcPts val="0"/>
              </a:spcAft>
              <a:buSzPts val="1000"/>
              <a:buFont typeface="Lexend"/>
              <a:buNone/>
              <a:defRPr sz="1000"/>
            </a:lvl5pPr>
            <a:lvl6pPr lvl="5" algn="ctr">
              <a:spcBef>
                <a:spcPts val="0"/>
              </a:spcBef>
              <a:spcAft>
                <a:spcPts val="0"/>
              </a:spcAft>
              <a:buSzPts val="1000"/>
              <a:buFont typeface="Lexend"/>
              <a:buNone/>
              <a:defRPr sz="1000"/>
            </a:lvl6pPr>
            <a:lvl7pPr lvl="6" algn="ctr">
              <a:spcBef>
                <a:spcPts val="0"/>
              </a:spcBef>
              <a:spcAft>
                <a:spcPts val="0"/>
              </a:spcAft>
              <a:buSzPts val="1000"/>
              <a:buFont typeface="Lexend"/>
              <a:buNone/>
              <a:defRPr sz="1000"/>
            </a:lvl7pPr>
            <a:lvl8pPr lvl="7" algn="ctr">
              <a:spcBef>
                <a:spcPts val="0"/>
              </a:spcBef>
              <a:spcAft>
                <a:spcPts val="0"/>
              </a:spcAft>
              <a:buSzPts val="1000"/>
              <a:buFont typeface="Lexend"/>
              <a:buNone/>
              <a:defRPr sz="1000"/>
            </a:lvl8pPr>
            <a:lvl9pPr lvl="8" algn="ctr">
              <a:spcBef>
                <a:spcPts val="0"/>
              </a:spcBef>
              <a:spcAft>
                <a:spcPts val="0"/>
              </a:spcAft>
              <a:buSzPts val="1000"/>
              <a:buFont typeface="Lexend"/>
              <a:buNone/>
              <a:defRPr sz="1000"/>
            </a:lvl9pPr>
          </a:lstStyle>
          <a:p/>
        </p:txBody>
      </p:sp>
      <p:sp>
        <p:nvSpPr>
          <p:cNvPr id="744" name="Google Shape;744;p27"/>
          <p:cNvSpPr txBox="1"/>
          <p:nvPr>
            <p:ph idx="5" type="subTitle"/>
          </p:nvPr>
        </p:nvSpPr>
        <p:spPr>
          <a:xfrm>
            <a:off x="1699175" y="2494850"/>
            <a:ext cx="2160600" cy="522600"/>
          </a:xfrm>
          <a:prstGeom prst="rect">
            <a:avLst/>
          </a:prstGeom>
        </p:spPr>
        <p:txBody>
          <a:bodyPr anchorCtr="0" anchor="ctr" bIns="90000" lIns="91425" spcFirstLastPara="1" rIns="91425" wrap="square" tIns="90000">
            <a:normAutofit/>
          </a:bodyPr>
          <a:lstStyle>
            <a:lvl1pPr lvl="0" algn="ctr">
              <a:spcBef>
                <a:spcPts val="0"/>
              </a:spcBef>
              <a:spcAft>
                <a:spcPts val="0"/>
              </a:spcAft>
              <a:buSzPts val="1000"/>
              <a:buFont typeface="Lexend"/>
              <a:buNone/>
              <a:defRPr sz="1000"/>
            </a:lvl1pPr>
            <a:lvl2pPr lvl="1" algn="ctr">
              <a:spcBef>
                <a:spcPts val="0"/>
              </a:spcBef>
              <a:spcAft>
                <a:spcPts val="0"/>
              </a:spcAft>
              <a:buSzPts val="1000"/>
              <a:buFont typeface="Lexend"/>
              <a:buNone/>
              <a:defRPr sz="1000"/>
            </a:lvl2pPr>
            <a:lvl3pPr lvl="2" algn="ctr">
              <a:spcBef>
                <a:spcPts val="0"/>
              </a:spcBef>
              <a:spcAft>
                <a:spcPts val="0"/>
              </a:spcAft>
              <a:buSzPts val="1000"/>
              <a:buFont typeface="Lexend"/>
              <a:buNone/>
              <a:defRPr sz="1000"/>
            </a:lvl3pPr>
            <a:lvl4pPr lvl="3" algn="ctr">
              <a:spcBef>
                <a:spcPts val="0"/>
              </a:spcBef>
              <a:spcAft>
                <a:spcPts val="0"/>
              </a:spcAft>
              <a:buSzPts val="1000"/>
              <a:buFont typeface="Lexend"/>
              <a:buNone/>
              <a:defRPr sz="1000"/>
            </a:lvl4pPr>
            <a:lvl5pPr lvl="4" algn="ctr">
              <a:spcBef>
                <a:spcPts val="0"/>
              </a:spcBef>
              <a:spcAft>
                <a:spcPts val="0"/>
              </a:spcAft>
              <a:buSzPts val="1000"/>
              <a:buFont typeface="Lexend"/>
              <a:buNone/>
              <a:defRPr sz="1000"/>
            </a:lvl5pPr>
            <a:lvl6pPr lvl="5" algn="ctr">
              <a:spcBef>
                <a:spcPts val="0"/>
              </a:spcBef>
              <a:spcAft>
                <a:spcPts val="0"/>
              </a:spcAft>
              <a:buSzPts val="1000"/>
              <a:buFont typeface="Lexend"/>
              <a:buNone/>
              <a:defRPr sz="1000"/>
            </a:lvl6pPr>
            <a:lvl7pPr lvl="6" algn="ctr">
              <a:spcBef>
                <a:spcPts val="0"/>
              </a:spcBef>
              <a:spcAft>
                <a:spcPts val="0"/>
              </a:spcAft>
              <a:buSzPts val="1000"/>
              <a:buFont typeface="Lexend"/>
              <a:buNone/>
              <a:defRPr sz="1000"/>
            </a:lvl7pPr>
            <a:lvl8pPr lvl="7" algn="ctr">
              <a:spcBef>
                <a:spcPts val="0"/>
              </a:spcBef>
              <a:spcAft>
                <a:spcPts val="0"/>
              </a:spcAft>
              <a:buSzPts val="1000"/>
              <a:buFont typeface="Lexend"/>
              <a:buNone/>
              <a:defRPr sz="1000"/>
            </a:lvl8pPr>
            <a:lvl9pPr lvl="8" algn="ctr">
              <a:spcBef>
                <a:spcPts val="0"/>
              </a:spcBef>
              <a:spcAft>
                <a:spcPts val="0"/>
              </a:spcAft>
              <a:buSzPts val="1000"/>
              <a:buFont typeface="Lexend"/>
              <a:buNone/>
              <a:defRPr sz="1000"/>
            </a:lvl9pPr>
          </a:lstStyle>
          <a:p/>
        </p:txBody>
      </p:sp>
      <p:sp>
        <p:nvSpPr>
          <p:cNvPr id="745" name="Google Shape;745;p27"/>
          <p:cNvSpPr txBox="1"/>
          <p:nvPr>
            <p:ph idx="6" type="subTitle"/>
          </p:nvPr>
        </p:nvSpPr>
        <p:spPr>
          <a:xfrm>
            <a:off x="1699175" y="3130800"/>
            <a:ext cx="2160600" cy="522600"/>
          </a:xfrm>
          <a:prstGeom prst="rect">
            <a:avLst/>
          </a:prstGeom>
        </p:spPr>
        <p:txBody>
          <a:bodyPr anchorCtr="0" anchor="ctr" bIns="90000" lIns="91425" spcFirstLastPara="1" rIns="91425" wrap="square" tIns="90000">
            <a:normAutofit/>
          </a:bodyPr>
          <a:lstStyle>
            <a:lvl1pPr lvl="0" algn="ctr">
              <a:spcBef>
                <a:spcPts val="0"/>
              </a:spcBef>
              <a:spcAft>
                <a:spcPts val="0"/>
              </a:spcAft>
              <a:buSzPts val="1000"/>
              <a:buFont typeface="Lexend"/>
              <a:buNone/>
              <a:defRPr sz="1000"/>
            </a:lvl1pPr>
            <a:lvl2pPr lvl="1" algn="ctr">
              <a:spcBef>
                <a:spcPts val="0"/>
              </a:spcBef>
              <a:spcAft>
                <a:spcPts val="0"/>
              </a:spcAft>
              <a:buSzPts val="1000"/>
              <a:buFont typeface="Lexend"/>
              <a:buNone/>
              <a:defRPr sz="1000"/>
            </a:lvl2pPr>
            <a:lvl3pPr lvl="2" algn="ctr">
              <a:spcBef>
                <a:spcPts val="0"/>
              </a:spcBef>
              <a:spcAft>
                <a:spcPts val="0"/>
              </a:spcAft>
              <a:buSzPts val="1000"/>
              <a:buFont typeface="Lexend"/>
              <a:buNone/>
              <a:defRPr sz="1000"/>
            </a:lvl3pPr>
            <a:lvl4pPr lvl="3" algn="ctr">
              <a:spcBef>
                <a:spcPts val="0"/>
              </a:spcBef>
              <a:spcAft>
                <a:spcPts val="0"/>
              </a:spcAft>
              <a:buSzPts val="1000"/>
              <a:buFont typeface="Lexend"/>
              <a:buNone/>
              <a:defRPr sz="1000"/>
            </a:lvl4pPr>
            <a:lvl5pPr lvl="4" algn="ctr">
              <a:spcBef>
                <a:spcPts val="0"/>
              </a:spcBef>
              <a:spcAft>
                <a:spcPts val="0"/>
              </a:spcAft>
              <a:buSzPts val="1000"/>
              <a:buFont typeface="Lexend"/>
              <a:buNone/>
              <a:defRPr sz="1000"/>
            </a:lvl5pPr>
            <a:lvl6pPr lvl="5" algn="ctr">
              <a:spcBef>
                <a:spcPts val="0"/>
              </a:spcBef>
              <a:spcAft>
                <a:spcPts val="0"/>
              </a:spcAft>
              <a:buSzPts val="1000"/>
              <a:buFont typeface="Lexend"/>
              <a:buNone/>
              <a:defRPr sz="1000"/>
            </a:lvl6pPr>
            <a:lvl7pPr lvl="6" algn="ctr">
              <a:spcBef>
                <a:spcPts val="0"/>
              </a:spcBef>
              <a:spcAft>
                <a:spcPts val="0"/>
              </a:spcAft>
              <a:buSzPts val="1000"/>
              <a:buFont typeface="Lexend"/>
              <a:buNone/>
              <a:defRPr sz="1000"/>
            </a:lvl7pPr>
            <a:lvl8pPr lvl="7" algn="ctr">
              <a:spcBef>
                <a:spcPts val="0"/>
              </a:spcBef>
              <a:spcAft>
                <a:spcPts val="0"/>
              </a:spcAft>
              <a:buSzPts val="1000"/>
              <a:buFont typeface="Lexend"/>
              <a:buNone/>
              <a:defRPr sz="1000"/>
            </a:lvl8pPr>
            <a:lvl9pPr lvl="8" algn="ctr">
              <a:spcBef>
                <a:spcPts val="0"/>
              </a:spcBef>
              <a:spcAft>
                <a:spcPts val="0"/>
              </a:spcAft>
              <a:buSzPts val="1000"/>
              <a:buFont typeface="Lexend"/>
              <a:buNone/>
              <a:defRPr sz="1000"/>
            </a:lvl9pPr>
          </a:lstStyle>
          <a:p/>
        </p:txBody>
      </p:sp>
      <p:sp>
        <p:nvSpPr>
          <p:cNvPr id="746" name="Google Shape;746;p27"/>
          <p:cNvSpPr txBox="1"/>
          <p:nvPr>
            <p:ph idx="7" type="subTitle"/>
          </p:nvPr>
        </p:nvSpPr>
        <p:spPr>
          <a:xfrm>
            <a:off x="4137575" y="1858900"/>
            <a:ext cx="47145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747" name="Google Shape;747;p27"/>
          <p:cNvSpPr txBox="1"/>
          <p:nvPr>
            <p:ph idx="8" type="subTitle"/>
          </p:nvPr>
        </p:nvSpPr>
        <p:spPr>
          <a:xfrm>
            <a:off x="4137575" y="2494850"/>
            <a:ext cx="47145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748" name="Google Shape;748;p27"/>
          <p:cNvSpPr txBox="1"/>
          <p:nvPr>
            <p:ph idx="9" type="subTitle"/>
          </p:nvPr>
        </p:nvSpPr>
        <p:spPr>
          <a:xfrm>
            <a:off x="4137575" y="3130800"/>
            <a:ext cx="4714500" cy="522600"/>
          </a:xfrm>
          <a:prstGeom prst="rect">
            <a:avLst/>
          </a:prstGeom>
        </p:spPr>
        <p:txBody>
          <a:bodyPr anchorCtr="0" anchor="ctr"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749" name="Google Shape;749;p27"/>
          <p:cNvSpPr txBox="1"/>
          <p:nvPr>
            <p:ph type="ctrTitle"/>
          </p:nvPr>
        </p:nvSpPr>
        <p:spPr>
          <a:xfrm>
            <a:off x="375925" y="304725"/>
            <a:ext cx="3622500" cy="10587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grpSp>
        <p:nvGrpSpPr>
          <p:cNvPr id="750" name="Google Shape;750;p27"/>
          <p:cNvGrpSpPr/>
          <p:nvPr/>
        </p:nvGrpSpPr>
        <p:grpSpPr>
          <a:xfrm>
            <a:off x="119650" y="-16394"/>
            <a:ext cx="8904707" cy="123007"/>
            <a:chOff x="18101" y="4907950"/>
            <a:chExt cx="8904707" cy="291900"/>
          </a:xfrm>
        </p:grpSpPr>
        <p:sp>
          <p:nvSpPr>
            <p:cNvPr id="751" name="Google Shape;751;p27"/>
            <p:cNvSpPr/>
            <p:nvPr/>
          </p:nvSpPr>
          <p:spPr>
            <a:xfrm rot="-5400000">
              <a:off x="5505258"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27"/>
            <p:cNvSpPr/>
            <p:nvPr/>
          </p:nvSpPr>
          <p:spPr>
            <a:xfrm rot="-5400000">
              <a:off x="573508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3" name="Google Shape;753;p27"/>
            <p:cNvSpPr/>
            <p:nvPr/>
          </p:nvSpPr>
          <p:spPr>
            <a:xfrm rot="-5400000">
              <a:off x="5969085"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27"/>
            <p:cNvSpPr/>
            <p:nvPr/>
          </p:nvSpPr>
          <p:spPr>
            <a:xfrm rot="-5400000">
              <a:off x="619891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27"/>
            <p:cNvSpPr/>
            <p:nvPr/>
          </p:nvSpPr>
          <p:spPr>
            <a:xfrm rot="-5400000">
              <a:off x="643707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27"/>
            <p:cNvSpPr/>
            <p:nvPr/>
          </p:nvSpPr>
          <p:spPr>
            <a:xfrm rot="-5400000">
              <a:off x="666690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27"/>
            <p:cNvSpPr/>
            <p:nvPr/>
          </p:nvSpPr>
          <p:spPr>
            <a:xfrm rot="-5400000">
              <a:off x="690090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27"/>
            <p:cNvSpPr/>
            <p:nvPr/>
          </p:nvSpPr>
          <p:spPr>
            <a:xfrm rot="-5400000">
              <a:off x="713072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27"/>
            <p:cNvSpPr/>
            <p:nvPr/>
          </p:nvSpPr>
          <p:spPr>
            <a:xfrm rot="-5400000">
              <a:off x="736474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27"/>
            <p:cNvSpPr/>
            <p:nvPr/>
          </p:nvSpPr>
          <p:spPr>
            <a:xfrm rot="-5400000">
              <a:off x="759874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p27"/>
            <p:cNvSpPr/>
            <p:nvPr/>
          </p:nvSpPr>
          <p:spPr>
            <a:xfrm rot="-5400000">
              <a:off x="782856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27"/>
            <p:cNvSpPr/>
            <p:nvPr/>
          </p:nvSpPr>
          <p:spPr>
            <a:xfrm rot="-5400000">
              <a:off x="806673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27"/>
            <p:cNvSpPr/>
            <p:nvPr/>
          </p:nvSpPr>
          <p:spPr>
            <a:xfrm rot="-5400000">
              <a:off x="829655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27"/>
            <p:cNvSpPr/>
            <p:nvPr/>
          </p:nvSpPr>
          <p:spPr>
            <a:xfrm rot="-5400000">
              <a:off x="852020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27"/>
            <p:cNvSpPr/>
            <p:nvPr/>
          </p:nvSpPr>
          <p:spPr>
            <a:xfrm rot="-5400000">
              <a:off x="874565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27"/>
            <p:cNvSpPr/>
            <p:nvPr/>
          </p:nvSpPr>
          <p:spPr>
            <a:xfrm rot="-5400000">
              <a:off x="2064858"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27"/>
            <p:cNvSpPr/>
            <p:nvPr/>
          </p:nvSpPr>
          <p:spPr>
            <a:xfrm rot="-5400000">
              <a:off x="229468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27"/>
            <p:cNvSpPr/>
            <p:nvPr/>
          </p:nvSpPr>
          <p:spPr>
            <a:xfrm rot="-5400000">
              <a:off x="2528685"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27"/>
            <p:cNvSpPr/>
            <p:nvPr/>
          </p:nvSpPr>
          <p:spPr>
            <a:xfrm rot="-5400000">
              <a:off x="275851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27"/>
            <p:cNvSpPr/>
            <p:nvPr/>
          </p:nvSpPr>
          <p:spPr>
            <a:xfrm rot="-5400000">
              <a:off x="2996674"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27"/>
            <p:cNvSpPr/>
            <p:nvPr/>
          </p:nvSpPr>
          <p:spPr>
            <a:xfrm rot="-5400000">
              <a:off x="322650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p27"/>
            <p:cNvSpPr/>
            <p:nvPr/>
          </p:nvSpPr>
          <p:spPr>
            <a:xfrm rot="-5400000">
              <a:off x="346050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p27"/>
            <p:cNvSpPr/>
            <p:nvPr/>
          </p:nvSpPr>
          <p:spPr>
            <a:xfrm rot="-5400000">
              <a:off x="369032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27"/>
            <p:cNvSpPr/>
            <p:nvPr/>
          </p:nvSpPr>
          <p:spPr>
            <a:xfrm rot="-5400000">
              <a:off x="392434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27"/>
            <p:cNvSpPr/>
            <p:nvPr/>
          </p:nvSpPr>
          <p:spPr>
            <a:xfrm rot="-5400000">
              <a:off x="415834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 name="Google Shape;776;p27"/>
            <p:cNvSpPr/>
            <p:nvPr/>
          </p:nvSpPr>
          <p:spPr>
            <a:xfrm rot="-5400000">
              <a:off x="438816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p27"/>
            <p:cNvSpPr/>
            <p:nvPr/>
          </p:nvSpPr>
          <p:spPr>
            <a:xfrm rot="-5400000">
              <a:off x="462633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 name="Google Shape;778;p27"/>
            <p:cNvSpPr/>
            <p:nvPr/>
          </p:nvSpPr>
          <p:spPr>
            <a:xfrm rot="-5400000">
              <a:off x="485615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27"/>
            <p:cNvSpPr/>
            <p:nvPr/>
          </p:nvSpPr>
          <p:spPr>
            <a:xfrm rot="-5400000">
              <a:off x="507980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0" name="Google Shape;780;p27"/>
            <p:cNvSpPr/>
            <p:nvPr/>
          </p:nvSpPr>
          <p:spPr>
            <a:xfrm rot="-5400000">
              <a:off x="530525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p27"/>
            <p:cNvSpPr/>
            <p:nvPr/>
          </p:nvSpPr>
          <p:spPr>
            <a:xfrm rot="-5400000">
              <a:off x="-94849"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2" name="Google Shape;782;p27"/>
            <p:cNvSpPr/>
            <p:nvPr/>
          </p:nvSpPr>
          <p:spPr>
            <a:xfrm rot="-5400000">
              <a:off x="13497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27"/>
            <p:cNvSpPr/>
            <p:nvPr/>
          </p:nvSpPr>
          <p:spPr>
            <a:xfrm rot="-5400000">
              <a:off x="368990"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27"/>
            <p:cNvSpPr/>
            <p:nvPr/>
          </p:nvSpPr>
          <p:spPr>
            <a:xfrm rot="-5400000">
              <a:off x="60299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27"/>
            <p:cNvSpPr/>
            <p:nvPr/>
          </p:nvSpPr>
          <p:spPr>
            <a:xfrm rot="-5400000">
              <a:off x="83281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27"/>
            <p:cNvSpPr/>
            <p:nvPr/>
          </p:nvSpPr>
          <p:spPr>
            <a:xfrm rot="-5400000">
              <a:off x="1070981"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27"/>
            <p:cNvSpPr/>
            <p:nvPr/>
          </p:nvSpPr>
          <p:spPr>
            <a:xfrm rot="-5400000">
              <a:off x="1300807" y="5022700"/>
              <a:ext cx="2883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27"/>
            <p:cNvSpPr/>
            <p:nvPr/>
          </p:nvSpPr>
          <p:spPr>
            <a:xfrm rot="-5400000">
              <a:off x="152445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27"/>
            <p:cNvSpPr/>
            <p:nvPr/>
          </p:nvSpPr>
          <p:spPr>
            <a:xfrm rot="-5400000">
              <a:off x="1749908" y="5022700"/>
              <a:ext cx="291900" cy="62400"/>
            </a:xfrm>
            <a:prstGeom prst="mathMin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790" name="Google Shape;790;p27"/>
          <p:cNvCxnSpPr/>
          <p:nvPr/>
        </p:nvCxnSpPr>
        <p:spPr>
          <a:xfrm>
            <a:off x="0" y="88225"/>
            <a:ext cx="9158400" cy="0"/>
          </a:xfrm>
          <a:prstGeom prst="straightConnector1">
            <a:avLst/>
          </a:prstGeom>
          <a:noFill/>
          <a:ln cap="flat" cmpd="sng" w="9525">
            <a:solidFill>
              <a:schemeClr val="lt1"/>
            </a:solidFill>
            <a:prstDash val="solid"/>
            <a:round/>
            <a:headEnd len="sm" w="sm" type="none"/>
            <a:tailEnd len="sm" w="sm" type="none"/>
          </a:ln>
        </p:spPr>
      </p:cxnSp>
      <p:sp>
        <p:nvSpPr>
          <p:cNvPr id="791" name="Google Shape;791;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6">
  <p:cSld name="CUSTOM_6">
    <p:bg>
      <p:bgPr>
        <a:solidFill>
          <a:schemeClr val="accent4"/>
        </a:solidFill>
      </p:bgPr>
    </p:bg>
    <p:spTree>
      <p:nvGrpSpPr>
        <p:cNvPr id="792" name="Shape 792"/>
        <p:cNvGrpSpPr/>
        <p:nvPr/>
      </p:nvGrpSpPr>
      <p:grpSpPr>
        <a:xfrm>
          <a:off x="0" y="0"/>
          <a:ext cx="0" cy="0"/>
          <a:chOff x="0" y="0"/>
          <a:chExt cx="0" cy="0"/>
        </a:xfrm>
      </p:grpSpPr>
      <p:grpSp>
        <p:nvGrpSpPr>
          <p:cNvPr id="793" name="Google Shape;793;p28"/>
          <p:cNvGrpSpPr/>
          <p:nvPr/>
        </p:nvGrpSpPr>
        <p:grpSpPr>
          <a:xfrm rot="10800000">
            <a:off x="-22000" y="46550"/>
            <a:ext cx="142800" cy="4914850"/>
            <a:chOff x="-30475" y="94400"/>
            <a:chExt cx="142800" cy="4914850"/>
          </a:xfrm>
        </p:grpSpPr>
        <p:sp>
          <p:nvSpPr>
            <p:cNvPr id="794" name="Google Shape;794;p28"/>
            <p:cNvSpPr/>
            <p:nvPr/>
          </p:nvSpPr>
          <p:spPr>
            <a:xfrm>
              <a:off x="-29595" y="9440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5" name="Google Shape;795;p28"/>
            <p:cNvSpPr/>
            <p:nvPr/>
          </p:nvSpPr>
          <p:spPr>
            <a:xfrm>
              <a:off x="-29595" y="324226"/>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28"/>
            <p:cNvSpPr/>
            <p:nvPr/>
          </p:nvSpPr>
          <p:spPr>
            <a:xfrm>
              <a:off x="-29595" y="558226"/>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28"/>
            <p:cNvSpPr/>
            <p:nvPr/>
          </p:nvSpPr>
          <p:spPr>
            <a:xfrm>
              <a:off x="-29595" y="788052"/>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28"/>
            <p:cNvSpPr/>
            <p:nvPr/>
          </p:nvSpPr>
          <p:spPr>
            <a:xfrm>
              <a:off x="-29595" y="1026215"/>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28"/>
            <p:cNvSpPr/>
            <p:nvPr/>
          </p:nvSpPr>
          <p:spPr>
            <a:xfrm>
              <a:off x="-29595" y="125604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28"/>
            <p:cNvSpPr/>
            <p:nvPr/>
          </p:nvSpPr>
          <p:spPr>
            <a:xfrm>
              <a:off x="-29595" y="1490041"/>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28"/>
            <p:cNvSpPr/>
            <p:nvPr/>
          </p:nvSpPr>
          <p:spPr>
            <a:xfrm>
              <a:off x="-29595" y="1719867"/>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28"/>
            <p:cNvSpPr/>
            <p:nvPr/>
          </p:nvSpPr>
          <p:spPr>
            <a:xfrm>
              <a:off x="-29595" y="195388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28"/>
            <p:cNvSpPr/>
            <p:nvPr/>
          </p:nvSpPr>
          <p:spPr>
            <a:xfrm>
              <a:off x="-29595" y="218788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28"/>
            <p:cNvSpPr/>
            <p:nvPr/>
          </p:nvSpPr>
          <p:spPr>
            <a:xfrm>
              <a:off x="-29595" y="2417706"/>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28"/>
            <p:cNvSpPr/>
            <p:nvPr/>
          </p:nvSpPr>
          <p:spPr>
            <a:xfrm>
              <a:off x="-29595" y="2655869"/>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28"/>
            <p:cNvSpPr/>
            <p:nvPr/>
          </p:nvSpPr>
          <p:spPr>
            <a:xfrm>
              <a:off x="-29595" y="2885695"/>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28"/>
            <p:cNvSpPr/>
            <p:nvPr/>
          </p:nvSpPr>
          <p:spPr>
            <a:xfrm>
              <a:off x="-30475" y="3111145"/>
              <a:ext cx="1428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28"/>
            <p:cNvSpPr/>
            <p:nvPr/>
          </p:nvSpPr>
          <p:spPr>
            <a:xfrm>
              <a:off x="-30475" y="3336595"/>
              <a:ext cx="1428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28"/>
            <p:cNvSpPr/>
            <p:nvPr/>
          </p:nvSpPr>
          <p:spPr>
            <a:xfrm>
              <a:off x="-29595" y="3551197"/>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28"/>
            <p:cNvSpPr/>
            <p:nvPr/>
          </p:nvSpPr>
          <p:spPr>
            <a:xfrm>
              <a:off x="-29595" y="3781022"/>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28"/>
            <p:cNvSpPr/>
            <p:nvPr/>
          </p:nvSpPr>
          <p:spPr>
            <a:xfrm>
              <a:off x="-29595" y="4019185"/>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28"/>
            <p:cNvSpPr/>
            <p:nvPr/>
          </p:nvSpPr>
          <p:spPr>
            <a:xfrm>
              <a:off x="-29595" y="4249011"/>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28"/>
            <p:cNvSpPr/>
            <p:nvPr/>
          </p:nvSpPr>
          <p:spPr>
            <a:xfrm>
              <a:off x="-29595" y="4483011"/>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28"/>
            <p:cNvSpPr/>
            <p:nvPr/>
          </p:nvSpPr>
          <p:spPr>
            <a:xfrm>
              <a:off x="-29595" y="4712837"/>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28"/>
            <p:cNvSpPr/>
            <p:nvPr/>
          </p:nvSpPr>
          <p:spPr>
            <a:xfrm>
              <a:off x="-29595" y="4946850"/>
              <a:ext cx="1410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816" name="Google Shape;816;p28"/>
          <p:cNvCxnSpPr/>
          <p:nvPr/>
        </p:nvCxnSpPr>
        <p:spPr>
          <a:xfrm>
            <a:off x="106425" y="-3175"/>
            <a:ext cx="0" cy="5146800"/>
          </a:xfrm>
          <a:prstGeom prst="straightConnector1">
            <a:avLst/>
          </a:prstGeom>
          <a:noFill/>
          <a:ln cap="flat" cmpd="sng" w="9525">
            <a:solidFill>
              <a:schemeClr val="lt2"/>
            </a:solidFill>
            <a:prstDash val="solid"/>
            <a:round/>
            <a:headEnd len="sm" w="sm" type="none"/>
            <a:tailEnd len="sm" w="sm" type="none"/>
          </a:ln>
        </p:spPr>
      </p:cxnSp>
      <p:pic>
        <p:nvPicPr>
          <p:cNvPr descr="Two businessmen shake hand while their colleagues look on. " id="817" name="Google Shape;817;p28"/>
          <p:cNvPicPr preferRelativeResize="0"/>
          <p:nvPr/>
        </p:nvPicPr>
        <p:blipFill rotWithShape="1">
          <a:blip r:embed="rId2">
            <a:alphaModFix/>
          </a:blip>
          <a:srcRect b="19633" l="3775" r="5677" t="53411"/>
          <a:stretch/>
        </p:blipFill>
        <p:spPr>
          <a:xfrm>
            <a:off x="0" y="3326400"/>
            <a:ext cx="9143997" cy="1817098"/>
          </a:xfrm>
          <a:prstGeom prst="rect">
            <a:avLst/>
          </a:prstGeom>
          <a:noFill/>
          <a:ln>
            <a:noFill/>
          </a:ln>
        </p:spPr>
      </p:pic>
      <p:sp>
        <p:nvSpPr>
          <p:cNvPr id="818" name="Google Shape;818;p28"/>
          <p:cNvSpPr txBox="1"/>
          <p:nvPr>
            <p:ph idx="1" type="subTitle"/>
          </p:nvPr>
        </p:nvSpPr>
        <p:spPr>
          <a:xfrm>
            <a:off x="385050" y="2906100"/>
            <a:ext cx="4026900" cy="333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819" name="Google Shape;819;p28"/>
          <p:cNvSpPr txBox="1"/>
          <p:nvPr>
            <p:ph type="ctrTitle"/>
          </p:nvPr>
        </p:nvSpPr>
        <p:spPr>
          <a:xfrm>
            <a:off x="375925" y="304725"/>
            <a:ext cx="5022300" cy="6726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sp>
        <p:nvSpPr>
          <p:cNvPr id="820" name="Google Shape;820;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7">
  <p:cSld name="CUSTOM_5">
    <p:bg>
      <p:bgPr>
        <a:solidFill>
          <a:schemeClr val="dk1"/>
        </a:solidFill>
      </p:bgPr>
    </p:bg>
    <p:spTree>
      <p:nvGrpSpPr>
        <p:cNvPr id="821" name="Shape 821"/>
        <p:cNvGrpSpPr/>
        <p:nvPr/>
      </p:nvGrpSpPr>
      <p:grpSpPr>
        <a:xfrm>
          <a:off x="0" y="0"/>
          <a:ext cx="0" cy="0"/>
          <a:chOff x="0" y="0"/>
          <a:chExt cx="0" cy="0"/>
        </a:xfrm>
      </p:grpSpPr>
      <p:sp>
        <p:nvSpPr>
          <p:cNvPr id="822" name="Google Shape;822;p29"/>
          <p:cNvSpPr txBox="1"/>
          <p:nvPr>
            <p:ph idx="1" type="subTitle"/>
          </p:nvPr>
        </p:nvSpPr>
        <p:spPr>
          <a:xfrm>
            <a:off x="385050" y="2057350"/>
            <a:ext cx="2987100" cy="2682000"/>
          </a:xfrm>
          <a:prstGeom prst="rect">
            <a:avLst/>
          </a:prstGeom>
        </p:spPr>
        <p:txBody>
          <a:bodyPr anchorCtr="0" anchor="b" bIns="0" lIns="91425" spcFirstLastPara="1" rIns="91425" wrap="square" tIns="90000">
            <a:normAutofit/>
          </a:bodyPr>
          <a:lstStyle>
            <a:lvl1pPr lvl="0">
              <a:spcBef>
                <a:spcPts val="0"/>
              </a:spcBef>
              <a:spcAft>
                <a:spcPts val="0"/>
              </a:spcAft>
              <a:buClr>
                <a:schemeClr val="lt1"/>
              </a:buClr>
              <a:buSzPts val="1400"/>
              <a:buFont typeface="Lexend Light"/>
              <a:buNone/>
              <a:defRPr sz="14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500"/>
              <a:buFont typeface="Lexend"/>
              <a:buNone/>
              <a:defRPr sz="1500">
                <a:solidFill>
                  <a:schemeClr val="lt1"/>
                </a:solidFill>
              </a:defRPr>
            </a:lvl2pPr>
            <a:lvl3pPr lvl="2">
              <a:spcBef>
                <a:spcPts val="0"/>
              </a:spcBef>
              <a:spcAft>
                <a:spcPts val="0"/>
              </a:spcAft>
              <a:buClr>
                <a:schemeClr val="lt1"/>
              </a:buClr>
              <a:buSzPts val="1500"/>
              <a:buFont typeface="Lexend"/>
              <a:buNone/>
              <a:defRPr sz="1500">
                <a:solidFill>
                  <a:schemeClr val="lt1"/>
                </a:solidFill>
              </a:defRPr>
            </a:lvl3pPr>
            <a:lvl4pPr lvl="3">
              <a:spcBef>
                <a:spcPts val="0"/>
              </a:spcBef>
              <a:spcAft>
                <a:spcPts val="0"/>
              </a:spcAft>
              <a:buClr>
                <a:schemeClr val="lt1"/>
              </a:buClr>
              <a:buSzPts val="1500"/>
              <a:buFont typeface="Lexend"/>
              <a:buNone/>
              <a:defRPr sz="1500">
                <a:solidFill>
                  <a:schemeClr val="lt1"/>
                </a:solidFill>
              </a:defRPr>
            </a:lvl4pPr>
            <a:lvl5pPr lvl="4">
              <a:spcBef>
                <a:spcPts val="0"/>
              </a:spcBef>
              <a:spcAft>
                <a:spcPts val="0"/>
              </a:spcAft>
              <a:buClr>
                <a:schemeClr val="lt1"/>
              </a:buClr>
              <a:buSzPts val="1500"/>
              <a:buFont typeface="Lexend"/>
              <a:buNone/>
              <a:defRPr sz="1500">
                <a:solidFill>
                  <a:schemeClr val="lt1"/>
                </a:solidFill>
              </a:defRPr>
            </a:lvl5pPr>
            <a:lvl6pPr lvl="5">
              <a:spcBef>
                <a:spcPts val="0"/>
              </a:spcBef>
              <a:spcAft>
                <a:spcPts val="0"/>
              </a:spcAft>
              <a:buClr>
                <a:schemeClr val="lt1"/>
              </a:buClr>
              <a:buSzPts val="1500"/>
              <a:buFont typeface="Lexend"/>
              <a:buNone/>
              <a:defRPr sz="1500">
                <a:solidFill>
                  <a:schemeClr val="lt1"/>
                </a:solidFill>
              </a:defRPr>
            </a:lvl6pPr>
            <a:lvl7pPr lvl="6">
              <a:spcBef>
                <a:spcPts val="0"/>
              </a:spcBef>
              <a:spcAft>
                <a:spcPts val="0"/>
              </a:spcAft>
              <a:buClr>
                <a:schemeClr val="lt1"/>
              </a:buClr>
              <a:buSzPts val="1500"/>
              <a:buFont typeface="Lexend"/>
              <a:buNone/>
              <a:defRPr sz="1500">
                <a:solidFill>
                  <a:schemeClr val="lt1"/>
                </a:solidFill>
              </a:defRPr>
            </a:lvl7pPr>
            <a:lvl8pPr lvl="7">
              <a:spcBef>
                <a:spcPts val="0"/>
              </a:spcBef>
              <a:spcAft>
                <a:spcPts val="0"/>
              </a:spcAft>
              <a:buClr>
                <a:schemeClr val="lt1"/>
              </a:buClr>
              <a:buSzPts val="1500"/>
              <a:buFont typeface="Lexend"/>
              <a:buNone/>
              <a:defRPr sz="1500">
                <a:solidFill>
                  <a:schemeClr val="lt1"/>
                </a:solidFill>
              </a:defRPr>
            </a:lvl8pPr>
            <a:lvl9pPr lvl="8">
              <a:spcBef>
                <a:spcPts val="0"/>
              </a:spcBef>
              <a:spcAft>
                <a:spcPts val="0"/>
              </a:spcAft>
              <a:buClr>
                <a:schemeClr val="lt1"/>
              </a:buClr>
              <a:buSzPts val="1500"/>
              <a:buFont typeface="Lexend"/>
              <a:buNone/>
              <a:defRPr sz="1500">
                <a:solidFill>
                  <a:schemeClr val="lt1"/>
                </a:solidFill>
              </a:defRPr>
            </a:lvl9pPr>
          </a:lstStyle>
          <a:p/>
        </p:txBody>
      </p:sp>
      <p:sp>
        <p:nvSpPr>
          <p:cNvPr id="823" name="Google Shape;823;p29"/>
          <p:cNvSpPr txBox="1"/>
          <p:nvPr>
            <p:ph type="ctrTitle"/>
          </p:nvPr>
        </p:nvSpPr>
        <p:spPr>
          <a:xfrm>
            <a:off x="375925" y="304725"/>
            <a:ext cx="3622500" cy="14760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824" name="Google Shape;824;p29"/>
          <p:cNvSpPr/>
          <p:nvPr>
            <p:ph idx="2" type="pic"/>
          </p:nvPr>
        </p:nvSpPr>
        <p:spPr>
          <a:xfrm>
            <a:off x="4054400" y="482600"/>
            <a:ext cx="2383200" cy="3109800"/>
          </a:xfrm>
          <a:prstGeom prst="roundRect">
            <a:avLst>
              <a:gd fmla="val 0" name="adj"/>
            </a:avLst>
          </a:prstGeom>
          <a:noFill/>
          <a:ln>
            <a:noFill/>
          </a:ln>
        </p:spPr>
      </p:sp>
      <p:sp>
        <p:nvSpPr>
          <p:cNvPr id="825" name="Google Shape;825;p29"/>
          <p:cNvSpPr/>
          <p:nvPr>
            <p:ph idx="3" type="pic"/>
          </p:nvPr>
        </p:nvSpPr>
        <p:spPr>
          <a:xfrm>
            <a:off x="6558075" y="482600"/>
            <a:ext cx="2383200" cy="3109800"/>
          </a:xfrm>
          <a:prstGeom prst="roundRect">
            <a:avLst>
              <a:gd fmla="val 0" name="adj"/>
            </a:avLst>
          </a:prstGeom>
          <a:noFill/>
          <a:ln>
            <a:noFill/>
          </a:ln>
        </p:spPr>
      </p:sp>
      <p:sp>
        <p:nvSpPr>
          <p:cNvPr id="826" name="Google Shape;826;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827" name="Google Shape;827;p29"/>
          <p:cNvSpPr txBox="1"/>
          <p:nvPr>
            <p:ph idx="4" type="subTitle"/>
          </p:nvPr>
        </p:nvSpPr>
        <p:spPr>
          <a:xfrm>
            <a:off x="4054400" y="3758225"/>
            <a:ext cx="2383200" cy="12621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
        <p:nvSpPr>
          <p:cNvPr id="828" name="Google Shape;828;p29"/>
          <p:cNvSpPr txBox="1"/>
          <p:nvPr>
            <p:ph idx="5" type="subTitle"/>
          </p:nvPr>
        </p:nvSpPr>
        <p:spPr>
          <a:xfrm>
            <a:off x="6558075" y="3758225"/>
            <a:ext cx="2383200" cy="12621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200"/>
              <a:buFont typeface="Lexend"/>
              <a:buNone/>
              <a:defRPr sz="1200">
                <a:solidFill>
                  <a:schemeClr val="lt1"/>
                </a:solidFill>
              </a:defRPr>
            </a:lvl2pPr>
            <a:lvl3pPr lvl="2">
              <a:spcBef>
                <a:spcPts val="0"/>
              </a:spcBef>
              <a:spcAft>
                <a:spcPts val="0"/>
              </a:spcAft>
              <a:buClr>
                <a:schemeClr val="lt1"/>
              </a:buClr>
              <a:buSzPts val="1200"/>
              <a:buFont typeface="Lexend"/>
              <a:buNone/>
              <a:defRPr sz="1200">
                <a:solidFill>
                  <a:schemeClr val="lt1"/>
                </a:solidFill>
              </a:defRPr>
            </a:lvl3pPr>
            <a:lvl4pPr lvl="3">
              <a:spcBef>
                <a:spcPts val="0"/>
              </a:spcBef>
              <a:spcAft>
                <a:spcPts val="0"/>
              </a:spcAft>
              <a:buClr>
                <a:schemeClr val="lt1"/>
              </a:buClr>
              <a:buSzPts val="1200"/>
              <a:buFont typeface="Lexend"/>
              <a:buNone/>
              <a:defRPr sz="1200">
                <a:solidFill>
                  <a:schemeClr val="lt1"/>
                </a:solidFill>
              </a:defRPr>
            </a:lvl4pPr>
            <a:lvl5pPr lvl="4">
              <a:spcBef>
                <a:spcPts val="0"/>
              </a:spcBef>
              <a:spcAft>
                <a:spcPts val="0"/>
              </a:spcAft>
              <a:buClr>
                <a:schemeClr val="lt1"/>
              </a:buClr>
              <a:buSzPts val="1200"/>
              <a:buFont typeface="Lexend"/>
              <a:buNone/>
              <a:defRPr sz="1200">
                <a:solidFill>
                  <a:schemeClr val="lt1"/>
                </a:solidFill>
              </a:defRPr>
            </a:lvl5pPr>
            <a:lvl6pPr lvl="5">
              <a:spcBef>
                <a:spcPts val="0"/>
              </a:spcBef>
              <a:spcAft>
                <a:spcPts val="0"/>
              </a:spcAft>
              <a:buClr>
                <a:schemeClr val="lt1"/>
              </a:buClr>
              <a:buSzPts val="1200"/>
              <a:buFont typeface="Lexend"/>
              <a:buNone/>
              <a:defRPr sz="1200">
                <a:solidFill>
                  <a:schemeClr val="lt1"/>
                </a:solidFill>
              </a:defRPr>
            </a:lvl6pPr>
            <a:lvl7pPr lvl="6">
              <a:spcBef>
                <a:spcPts val="0"/>
              </a:spcBef>
              <a:spcAft>
                <a:spcPts val="0"/>
              </a:spcAft>
              <a:buClr>
                <a:schemeClr val="lt1"/>
              </a:buClr>
              <a:buSzPts val="1200"/>
              <a:buFont typeface="Lexend"/>
              <a:buNone/>
              <a:defRPr sz="1200">
                <a:solidFill>
                  <a:schemeClr val="lt1"/>
                </a:solidFill>
              </a:defRPr>
            </a:lvl7pPr>
            <a:lvl8pPr lvl="7">
              <a:spcBef>
                <a:spcPts val="0"/>
              </a:spcBef>
              <a:spcAft>
                <a:spcPts val="0"/>
              </a:spcAft>
              <a:buClr>
                <a:schemeClr val="lt1"/>
              </a:buClr>
              <a:buSzPts val="1200"/>
              <a:buFont typeface="Lexend"/>
              <a:buNone/>
              <a:defRPr sz="1200">
                <a:solidFill>
                  <a:schemeClr val="lt1"/>
                </a:solidFill>
              </a:defRPr>
            </a:lvl8pPr>
            <a:lvl9pPr lvl="8">
              <a:spcBef>
                <a:spcPts val="0"/>
              </a:spcBef>
              <a:spcAft>
                <a:spcPts val="0"/>
              </a:spcAft>
              <a:buClr>
                <a:schemeClr val="lt1"/>
              </a:buClr>
              <a:buSzPts val="1200"/>
              <a:buFont typeface="Lexend"/>
              <a:buNone/>
              <a:defRPr sz="1200">
                <a:solidFill>
                  <a:schemeClr val="lt1"/>
                </a:solidFill>
              </a:defRPr>
            </a:lvl9pPr>
          </a:lstStyle>
          <a:p/>
        </p:txBody>
      </p:sp>
    </p:spTree>
  </p:cSld>
  <p:clrMapOvr>
    <a:masterClrMapping/>
  </p:clrMapOvr>
  <p:extLst>
    <p:ext uri="{DCECCB84-F9BA-43D5-87BE-67443E8EF086}">
      <p15:sldGuideLst>
        <p15:guide id="1" orient="horz" pos="323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8">
  <p:cSld name="CUSTOM_4_1">
    <p:bg>
      <p:bgPr>
        <a:solidFill>
          <a:schemeClr val="dk1"/>
        </a:solidFill>
      </p:bgPr>
    </p:bg>
    <p:spTree>
      <p:nvGrpSpPr>
        <p:cNvPr id="829" name="Shape 829"/>
        <p:cNvGrpSpPr/>
        <p:nvPr/>
      </p:nvGrpSpPr>
      <p:grpSpPr>
        <a:xfrm>
          <a:off x="0" y="0"/>
          <a:ext cx="0" cy="0"/>
          <a:chOff x="0" y="0"/>
          <a:chExt cx="0" cy="0"/>
        </a:xfrm>
      </p:grpSpPr>
      <p:sp>
        <p:nvSpPr>
          <p:cNvPr id="830" name="Google Shape;830;p30"/>
          <p:cNvSpPr/>
          <p:nvPr/>
        </p:nvSpPr>
        <p:spPr>
          <a:xfrm>
            <a:off x="7416950" y="-125"/>
            <a:ext cx="154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dk1"/>
              </a:solidFill>
              <a:latin typeface="Lexend"/>
              <a:ea typeface="Lexend"/>
              <a:cs typeface="Lexend"/>
              <a:sym typeface="Lexend"/>
            </a:endParaRPr>
          </a:p>
        </p:txBody>
      </p:sp>
      <p:grpSp>
        <p:nvGrpSpPr>
          <p:cNvPr id="831" name="Google Shape;831;p30"/>
          <p:cNvGrpSpPr/>
          <p:nvPr/>
        </p:nvGrpSpPr>
        <p:grpSpPr>
          <a:xfrm rot="10800000">
            <a:off x="-31701" y="92000"/>
            <a:ext cx="219426" cy="4914850"/>
            <a:chOff x="-30475" y="94400"/>
            <a:chExt cx="142800" cy="4914850"/>
          </a:xfrm>
        </p:grpSpPr>
        <p:sp>
          <p:nvSpPr>
            <p:cNvPr id="832" name="Google Shape;832;p30"/>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3" name="Google Shape;833;p30"/>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4" name="Google Shape;834;p30"/>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5" name="Google Shape;835;p30"/>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6" name="Google Shape;836;p30"/>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7" name="Google Shape;837;p30"/>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8" name="Google Shape;838;p30"/>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39" name="Google Shape;839;p30"/>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0" name="Google Shape;840;p30"/>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1" name="Google Shape;841;p30"/>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2" name="Google Shape;842;p30"/>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3" name="Google Shape;843;p30"/>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4" name="Google Shape;844;p30"/>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5" name="Google Shape;845;p30"/>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6" name="Google Shape;846;p30"/>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7" name="Google Shape;847;p30"/>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8" name="Google Shape;848;p30"/>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49" name="Google Shape;849;p30"/>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0" name="Google Shape;850;p30"/>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1" name="Google Shape;851;p30"/>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2" name="Google Shape;852;p30"/>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53" name="Google Shape;853;p30"/>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854" name="Google Shape;854;p30"/>
          <p:cNvCxnSpPr/>
          <p:nvPr/>
        </p:nvCxnSpPr>
        <p:spPr>
          <a:xfrm>
            <a:off x="164300" y="2400"/>
            <a:ext cx="0" cy="5138700"/>
          </a:xfrm>
          <a:prstGeom prst="straightConnector1">
            <a:avLst/>
          </a:prstGeom>
          <a:noFill/>
          <a:ln cap="flat" cmpd="sng" w="9525">
            <a:solidFill>
              <a:schemeClr val="accent2"/>
            </a:solidFill>
            <a:prstDash val="solid"/>
            <a:round/>
            <a:headEnd len="sm" w="sm" type="none"/>
            <a:tailEnd len="sm" w="sm" type="none"/>
          </a:ln>
        </p:spPr>
      </p:cxnSp>
      <p:sp>
        <p:nvSpPr>
          <p:cNvPr id="855" name="Google Shape;855;p30"/>
          <p:cNvSpPr txBox="1"/>
          <p:nvPr>
            <p:ph idx="1" type="subTitle"/>
          </p:nvPr>
        </p:nvSpPr>
        <p:spPr>
          <a:xfrm>
            <a:off x="385050" y="2285375"/>
            <a:ext cx="2948400" cy="2519100"/>
          </a:xfrm>
          <a:prstGeom prst="rect">
            <a:avLst/>
          </a:prstGeom>
        </p:spPr>
        <p:txBody>
          <a:bodyPr anchorCtr="0" anchor="b" bIns="90000" lIns="91425" spcFirstLastPara="1" rIns="91425" wrap="square" tIns="90000">
            <a:normAutofit/>
          </a:bodyPr>
          <a:lstStyle>
            <a:lvl1pPr lvl="0">
              <a:spcBef>
                <a:spcPts val="0"/>
              </a:spcBef>
              <a:spcAft>
                <a:spcPts val="0"/>
              </a:spcAft>
              <a:buClr>
                <a:schemeClr val="lt1"/>
              </a:buClr>
              <a:buSzPts val="1500"/>
              <a:buFont typeface="Lexend Light"/>
              <a:buNone/>
              <a:defRPr sz="15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2800"/>
              <a:buFont typeface="Lexend Light"/>
              <a:buNone/>
              <a:defRPr sz="2800">
                <a:solidFill>
                  <a:schemeClr val="lt1"/>
                </a:solidFill>
                <a:latin typeface="Lexend Light"/>
                <a:ea typeface="Lexend Light"/>
                <a:cs typeface="Lexend Light"/>
                <a:sym typeface="Lexend Light"/>
              </a:defRPr>
            </a:lvl9pPr>
          </a:lstStyle>
          <a:p/>
        </p:txBody>
      </p:sp>
      <p:sp>
        <p:nvSpPr>
          <p:cNvPr id="856" name="Google Shape;856;p30"/>
          <p:cNvSpPr txBox="1"/>
          <p:nvPr>
            <p:ph idx="2" type="subTitle"/>
          </p:nvPr>
        </p:nvSpPr>
        <p:spPr>
          <a:xfrm>
            <a:off x="5305338" y="1146375"/>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857" name="Google Shape;857;p30"/>
          <p:cNvSpPr txBox="1"/>
          <p:nvPr>
            <p:ph idx="3" type="subTitle"/>
          </p:nvPr>
        </p:nvSpPr>
        <p:spPr>
          <a:xfrm>
            <a:off x="5305338" y="1409625"/>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58" name="Google Shape;858;p30"/>
          <p:cNvSpPr txBox="1"/>
          <p:nvPr>
            <p:ph idx="4" type="subTitle"/>
          </p:nvPr>
        </p:nvSpPr>
        <p:spPr>
          <a:xfrm>
            <a:off x="5305338" y="1676900"/>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59" name="Google Shape;859;p30"/>
          <p:cNvSpPr txBox="1"/>
          <p:nvPr>
            <p:ph idx="5" type="subTitle"/>
          </p:nvPr>
        </p:nvSpPr>
        <p:spPr>
          <a:xfrm>
            <a:off x="7236700" y="1144375"/>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a:buNone/>
              <a:defRPr b="1" sz="1200">
                <a:solidFill>
                  <a:schemeClr val="lt1"/>
                </a:solidFill>
              </a:defRPr>
            </a:lvl1pPr>
            <a:lvl2pPr lvl="1" algn="r">
              <a:spcBef>
                <a:spcPts val="0"/>
              </a:spcBef>
              <a:spcAft>
                <a:spcPts val="0"/>
              </a:spcAft>
              <a:buClr>
                <a:schemeClr val="lt1"/>
              </a:buClr>
              <a:buSzPts val="1200"/>
              <a:buFont typeface="Lexend"/>
              <a:buNone/>
              <a:defRPr b="1" sz="1200">
                <a:solidFill>
                  <a:schemeClr val="lt1"/>
                </a:solidFill>
              </a:defRPr>
            </a:lvl2pPr>
            <a:lvl3pPr lvl="2" algn="r">
              <a:spcBef>
                <a:spcPts val="0"/>
              </a:spcBef>
              <a:spcAft>
                <a:spcPts val="0"/>
              </a:spcAft>
              <a:buClr>
                <a:schemeClr val="lt1"/>
              </a:buClr>
              <a:buSzPts val="1200"/>
              <a:buFont typeface="Lexend"/>
              <a:buNone/>
              <a:defRPr b="1" sz="1200">
                <a:solidFill>
                  <a:schemeClr val="lt1"/>
                </a:solidFill>
              </a:defRPr>
            </a:lvl3pPr>
            <a:lvl4pPr lvl="3" algn="r">
              <a:spcBef>
                <a:spcPts val="0"/>
              </a:spcBef>
              <a:spcAft>
                <a:spcPts val="0"/>
              </a:spcAft>
              <a:buClr>
                <a:schemeClr val="lt1"/>
              </a:buClr>
              <a:buSzPts val="1200"/>
              <a:buFont typeface="Lexend"/>
              <a:buNone/>
              <a:defRPr b="1" sz="1200">
                <a:solidFill>
                  <a:schemeClr val="lt1"/>
                </a:solidFill>
              </a:defRPr>
            </a:lvl4pPr>
            <a:lvl5pPr lvl="4" algn="r">
              <a:spcBef>
                <a:spcPts val="0"/>
              </a:spcBef>
              <a:spcAft>
                <a:spcPts val="0"/>
              </a:spcAft>
              <a:buClr>
                <a:schemeClr val="lt1"/>
              </a:buClr>
              <a:buSzPts val="1200"/>
              <a:buFont typeface="Lexend"/>
              <a:buNone/>
              <a:defRPr b="1" sz="1200">
                <a:solidFill>
                  <a:schemeClr val="lt1"/>
                </a:solidFill>
              </a:defRPr>
            </a:lvl5pPr>
            <a:lvl6pPr lvl="5" algn="r">
              <a:spcBef>
                <a:spcPts val="0"/>
              </a:spcBef>
              <a:spcAft>
                <a:spcPts val="0"/>
              </a:spcAft>
              <a:buClr>
                <a:schemeClr val="lt1"/>
              </a:buClr>
              <a:buSzPts val="1200"/>
              <a:buFont typeface="Lexend"/>
              <a:buNone/>
              <a:defRPr b="1" sz="1200">
                <a:solidFill>
                  <a:schemeClr val="lt1"/>
                </a:solidFill>
              </a:defRPr>
            </a:lvl6pPr>
            <a:lvl7pPr lvl="6" algn="r">
              <a:spcBef>
                <a:spcPts val="0"/>
              </a:spcBef>
              <a:spcAft>
                <a:spcPts val="0"/>
              </a:spcAft>
              <a:buClr>
                <a:schemeClr val="lt1"/>
              </a:buClr>
              <a:buSzPts val="1200"/>
              <a:buFont typeface="Lexend"/>
              <a:buNone/>
              <a:defRPr b="1" sz="1200">
                <a:solidFill>
                  <a:schemeClr val="lt1"/>
                </a:solidFill>
              </a:defRPr>
            </a:lvl7pPr>
            <a:lvl8pPr lvl="7" algn="r">
              <a:spcBef>
                <a:spcPts val="0"/>
              </a:spcBef>
              <a:spcAft>
                <a:spcPts val="0"/>
              </a:spcAft>
              <a:buClr>
                <a:schemeClr val="lt1"/>
              </a:buClr>
              <a:buSzPts val="1200"/>
              <a:buFont typeface="Lexend"/>
              <a:buNone/>
              <a:defRPr b="1" sz="1200">
                <a:solidFill>
                  <a:schemeClr val="lt1"/>
                </a:solidFill>
              </a:defRPr>
            </a:lvl8pPr>
            <a:lvl9pPr lvl="8" algn="r">
              <a:spcBef>
                <a:spcPts val="0"/>
              </a:spcBef>
              <a:spcAft>
                <a:spcPts val="0"/>
              </a:spcAft>
              <a:buClr>
                <a:schemeClr val="lt1"/>
              </a:buClr>
              <a:buSzPts val="1200"/>
              <a:buFont typeface="Lexend"/>
              <a:buNone/>
              <a:defRPr b="1" sz="1200">
                <a:solidFill>
                  <a:schemeClr val="lt1"/>
                </a:solidFill>
              </a:defRPr>
            </a:lvl9pPr>
          </a:lstStyle>
          <a:p/>
        </p:txBody>
      </p:sp>
      <p:sp>
        <p:nvSpPr>
          <p:cNvPr id="860" name="Google Shape;860;p30"/>
          <p:cNvSpPr txBox="1"/>
          <p:nvPr>
            <p:ph idx="6" type="subTitle"/>
          </p:nvPr>
        </p:nvSpPr>
        <p:spPr>
          <a:xfrm>
            <a:off x="7236700" y="1407625"/>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1" name="Google Shape;861;p30"/>
          <p:cNvSpPr txBox="1"/>
          <p:nvPr>
            <p:ph idx="7" type="subTitle"/>
          </p:nvPr>
        </p:nvSpPr>
        <p:spPr>
          <a:xfrm>
            <a:off x="7236700" y="1674900"/>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2" name="Google Shape;862;p30"/>
          <p:cNvSpPr txBox="1"/>
          <p:nvPr>
            <p:ph idx="8" type="subTitle"/>
          </p:nvPr>
        </p:nvSpPr>
        <p:spPr>
          <a:xfrm>
            <a:off x="5305338" y="2275450"/>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a:buNone/>
              <a:defRPr b="1" sz="1200">
                <a:solidFill>
                  <a:schemeClr val="lt1"/>
                </a:solidFill>
              </a:defRPr>
            </a:lvl1pPr>
            <a:lvl2pPr lvl="1">
              <a:spcBef>
                <a:spcPts val="0"/>
              </a:spcBef>
              <a:spcAft>
                <a:spcPts val="0"/>
              </a:spcAft>
              <a:buClr>
                <a:schemeClr val="lt1"/>
              </a:buClr>
              <a:buSzPts val="1200"/>
              <a:buFont typeface="Lexend"/>
              <a:buNone/>
              <a:defRPr b="1" sz="1200">
                <a:solidFill>
                  <a:schemeClr val="lt1"/>
                </a:solidFill>
              </a:defRPr>
            </a:lvl2pPr>
            <a:lvl3pPr lvl="2">
              <a:spcBef>
                <a:spcPts val="0"/>
              </a:spcBef>
              <a:spcAft>
                <a:spcPts val="0"/>
              </a:spcAft>
              <a:buClr>
                <a:schemeClr val="lt1"/>
              </a:buClr>
              <a:buSzPts val="1200"/>
              <a:buFont typeface="Lexend"/>
              <a:buNone/>
              <a:defRPr b="1" sz="1200">
                <a:solidFill>
                  <a:schemeClr val="lt1"/>
                </a:solidFill>
              </a:defRPr>
            </a:lvl3pPr>
            <a:lvl4pPr lvl="3">
              <a:spcBef>
                <a:spcPts val="0"/>
              </a:spcBef>
              <a:spcAft>
                <a:spcPts val="0"/>
              </a:spcAft>
              <a:buClr>
                <a:schemeClr val="lt1"/>
              </a:buClr>
              <a:buSzPts val="1200"/>
              <a:buFont typeface="Lexend"/>
              <a:buNone/>
              <a:defRPr b="1" sz="1200">
                <a:solidFill>
                  <a:schemeClr val="lt1"/>
                </a:solidFill>
              </a:defRPr>
            </a:lvl4pPr>
            <a:lvl5pPr lvl="4">
              <a:spcBef>
                <a:spcPts val="0"/>
              </a:spcBef>
              <a:spcAft>
                <a:spcPts val="0"/>
              </a:spcAft>
              <a:buClr>
                <a:schemeClr val="lt1"/>
              </a:buClr>
              <a:buSzPts val="1200"/>
              <a:buFont typeface="Lexend"/>
              <a:buNone/>
              <a:defRPr b="1" sz="1200">
                <a:solidFill>
                  <a:schemeClr val="lt1"/>
                </a:solidFill>
              </a:defRPr>
            </a:lvl5pPr>
            <a:lvl6pPr lvl="5">
              <a:spcBef>
                <a:spcPts val="0"/>
              </a:spcBef>
              <a:spcAft>
                <a:spcPts val="0"/>
              </a:spcAft>
              <a:buClr>
                <a:schemeClr val="lt1"/>
              </a:buClr>
              <a:buSzPts val="1200"/>
              <a:buFont typeface="Lexend"/>
              <a:buNone/>
              <a:defRPr b="1" sz="1200">
                <a:solidFill>
                  <a:schemeClr val="lt1"/>
                </a:solidFill>
              </a:defRPr>
            </a:lvl6pPr>
            <a:lvl7pPr lvl="6">
              <a:spcBef>
                <a:spcPts val="0"/>
              </a:spcBef>
              <a:spcAft>
                <a:spcPts val="0"/>
              </a:spcAft>
              <a:buClr>
                <a:schemeClr val="lt1"/>
              </a:buClr>
              <a:buSzPts val="1200"/>
              <a:buFont typeface="Lexend"/>
              <a:buNone/>
              <a:defRPr b="1" sz="1200">
                <a:solidFill>
                  <a:schemeClr val="lt1"/>
                </a:solidFill>
              </a:defRPr>
            </a:lvl7pPr>
            <a:lvl8pPr lvl="7">
              <a:spcBef>
                <a:spcPts val="0"/>
              </a:spcBef>
              <a:spcAft>
                <a:spcPts val="0"/>
              </a:spcAft>
              <a:buClr>
                <a:schemeClr val="lt1"/>
              </a:buClr>
              <a:buSzPts val="1200"/>
              <a:buFont typeface="Lexend"/>
              <a:buNone/>
              <a:defRPr b="1" sz="1200">
                <a:solidFill>
                  <a:schemeClr val="lt1"/>
                </a:solidFill>
              </a:defRPr>
            </a:lvl8pPr>
            <a:lvl9pPr lvl="8">
              <a:spcBef>
                <a:spcPts val="0"/>
              </a:spcBef>
              <a:spcAft>
                <a:spcPts val="0"/>
              </a:spcAft>
              <a:buClr>
                <a:schemeClr val="lt1"/>
              </a:buClr>
              <a:buSzPts val="1200"/>
              <a:buFont typeface="Lexend"/>
              <a:buNone/>
              <a:defRPr b="1" sz="1200">
                <a:solidFill>
                  <a:schemeClr val="lt1"/>
                </a:solidFill>
              </a:defRPr>
            </a:lvl9pPr>
          </a:lstStyle>
          <a:p/>
        </p:txBody>
      </p:sp>
      <p:sp>
        <p:nvSpPr>
          <p:cNvPr id="863" name="Google Shape;863;p30"/>
          <p:cNvSpPr txBox="1"/>
          <p:nvPr>
            <p:ph idx="9" type="subTitle"/>
          </p:nvPr>
        </p:nvSpPr>
        <p:spPr>
          <a:xfrm>
            <a:off x="5305338" y="2614900"/>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4" name="Google Shape;864;p30"/>
          <p:cNvSpPr txBox="1"/>
          <p:nvPr>
            <p:ph idx="13" type="subTitle"/>
          </p:nvPr>
        </p:nvSpPr>
        <p:spPr>
          <a:xfrm>
            <a:off x="5305338" y="3034575"/>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5" name="Google Shape;865;p30"/>
          <p:cNvSpPr txBox="1"/>
          <p:nvPr>
            <p:ph idx="14" type="subTitle"/>
          </p:nvPr>
        </p:nvSpPr>
        <p:spPr>
          <a:xfrm>
            <a:off x="7236700" y="2273450"/>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a:buNone/>
              <a:defRPr b="1" sz="1200">
                <a:solidFill>
                  <a:schemeClr val="lt1"/>
                </a:solidFill>
              </a:defRPr>
            </a:lvl1pPr>
            <a:lvl2pPr lvl="1" algn="r">
              <a:spcBef>
                <a:spcPts val="0"/>
              </a:spcBef>
              <a:spcAft>
                <a:spcPts val="0"/>
              </a:spcAft>
              <a:buClr>
                <a:schemeClr val="lt1"/>
              </a:buClr>
              <a:buSzPts val="1200"/>
              <a:buFont typeface="Lexend"/>
              <a:buNone/>
              <a:defRPr b="1" sz="1200">
                <a:solidFill>
                  <a:schemeClr val="lt1"/>
                </a:solidFill>
              </a:defRPr>
            </a:lvl2pPr>
            <a:lvl3pPr lvl="2" algn="r">
              <a:spcBef>
                <a:spcPts val="0"/>
              </a:spcBef>
              <a:spcAft>
                <a:spcPts val="0"/>
              </a:spcAft>
              <a:buClr>
                <a:schemeClr val="lt1"/>
              </a:buClr>
              <a:buSzPts val="1200"/>
              <a:buFont typeface="Lexend"/>
              <a:buNone/>
              <a:defRPr b="1" sz="1200">
                <a:solidFill>
                  <a:schemeClr val="lt1"/>
                </a:solidFill>
              </a:defRPr>
            </a:lvl3pPr>
            <a:lvl4pPr lvl="3" algn="r">
              <a:spcBef>
                <a:spcPts val="0"/>
              </a:spcBef>
              <a:spcAft>
                <a:spcPts val="0"/>
              </a:spcAft>
              <a:buClr>
                <a:schemeClr val="lt1"/>
              </a:buClr>
              <a:buSzPts val="1200"/>
              <a:buFont typeface="Lexend"/>
              <a:buNone/>
              <a:defRPr b="1" sz="1200">
                <a:solidFill>
                  <a:schemeClr val="lt1"/>
                </a:solidFill>
              </a:defRPr>
            </a:lvl4pPr>
            <a:lvl5pPr lvl="4" algn="r">
              <a:spcBef>
                <a:spcPts val="0"/>
              </a:spcBef>
              <a:spcAft>
                <a:spcPts val="0"/>
              </a:spcAft>
              <a:buClr>
                <a:schemeClr val="lt1"/>
              </a:buClr>
              <a:buSzPts val="1200"/>
              <a:buFont typeface="Lexend"/>
              <a:buNone/>
              <a:defRPr b="1" sz="1200">
                <a:solidFill>
                  <a:schemeClr val="lt1"/>
                </a:solidFill>
              </a:defRPr>
            </a:lvl5pPr>
            <a:lvl6pPr lvl="5" algn="r">
              <a:spcBef>
                <a:spcPts val="0"/>
              </a:spcBef>
              <a:spcAft>
                <a:spcPts val="0"/>
              </a:spcAft>
              <a:buClr>
                <a:schemeClr val="lt1"/>
              </a:buClr>
              <a:buSzPts val="1200"/>
              <a:buFont typeface="Lexend"/>
              <a:buNone/>
              <a:defRPr b="1" sz="1200">
                <a:solidFill>
                  <a:schemeClr val="lt1"/>
                </a:solidFill>
              </a:defRPr>
            </a:lvl6pPr>
            <a:lvl7pPr lvl="6" algn="r">
              <a:spcBef>
                <a:spcPts val="0"/>
              </a:spcBef>
              <a:spcAft>
                <a:spcPts val="0"/>
              </a:spcAft>
              <a:buClr>
                <a:schemeClr val="lt1"/>
              </a:buClr>
              <a:buSzPts val="1200"/>
              <a:buFont typeface="Lexend"/>
              <a:buNone/>
              <a:defRPr b="1" sz="1200">
                <a:solidFill>
                  <a:schemeClr val="lt1"/>
                </a:solidFill>
              </a:defRPr>
            </a:lvl7pPr>
            <a:lvl8pPr lvl="7" algn="r">
              <a:spcBef>
                <a:spcPts val="0"/>
              </a:spcBef>
              <a:spcAft>
                <a:spcPts val="0"/>
              </a:spcAft>
              <a:buClr>
                <a:schemeClr val="lt1"/>
              </a:buClr>
              <a:buSzPts val="1200"/>
              <a:buFont typeface="Lexend"/>
              <a:buNone/>
              <a:defRPr b="1" sz="1200">
                <a:solidFill>
                  <a:schemeClr val="lt1"/>
                </a:solidFill>
              </a:defRPr>
            </a:lvl8pPr>
            <a:lvl9pPr lvl="8" algn="r">
              <a:spcBef>
                <a:spcPts val="0"/>
              </a:spcBef>
              <a:spcAft>
                <a:spcPts val="0"/>
              </a:spcAft>
              <a:buClr>
                <a:schemeClr val="lt1"/>
              </a:buClr>
              <a:buSzPts val="1200"/>
              <a:buFont typeface="Lexend"/>
              <a:buNone/>
              <a:defRPr b="1" sz="1200">
                <a:solidFill>
                  <a:schemeClr val="lt1"/>
                </a:solidFill>
              </a:defRPr>
            </a:lvl9pPr>
          </a:lstStyle>
          <a:p/>
        </p:txBody>
      </p:sp>
      <p:sp>
        <p:nvSpPr>
          <p:cNvPr id="866" name="Google Shape;866;p30"/>
          <p:cNvSpPr txBox="1"/>
          <p:nvPr>
            <p:ph idx="15" type="subTitle"/>
          </p:nvPr>
        </p:nvSpPr>
        <p:spPr>
          <a:xfrm>
            <a:off x="7236700" y="2612900"/>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7" name="Google Shape;867;p30"/>
          <p:cNvSpPr txBox="1"/>
          <p:nvPr>
            <p:ph idx="16" type="subTitle"/>
          </p:nvPr>
        </p:nvSpPr>
        <p:spPr>
          <a:xfrm>
            <a:off x="7236700" y="3032575"/>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8" name="Google Shape;868;p30"/>
          <p:cNvSpPr txBox="1"/>
          <p:nvPr>
            <p:ph idx="17" type="subTitle"/>
          </p:nvPr>
        </p:nvSpPr>
        <p:spPr>
          <a:xfrm>
            <a:off x="5305338" y="4310313"/>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69" name="Google Shape;869;p30"/>
          <p:cNvSpPr txBox="1"/>
          <p:nvPr>
            <p:ph idx="18" type="subTitle"/>
          </p:nvPr>
        </p:nvSpPr>
        <p:spPr>
          <a:xfrm>
            <a:off x="7236700" y="4308313"/>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70" name="Google Shape;870;p30"/>
          <p:cNvSpPr txBox="1"/>
          <p:nvPr>
            <p:ph idx="19" type="subTitle"/>
          </p:nvPr>
        </p:nvSpPr>
        <p:spPr>
          <a:xfrm>
            <a:off x="5305338" y="3618488"/>
            <a:ext cx="1479600" cy="262800"/>
          </a:xfrm>
          <a:prstGeom prst="rect">
            <a:avLst/>
          </a:prstGeom>
        </p:spPr>
        <p:txBody>
          <a:bodyPr anchorCtr="0" anchor="ctr" bIns="90000" lIns="91425" spcFirstLastPara="1" rIns="91425" wrap="square" tIns="90000">
            <a:normAutofit/>
          </a:bodyPr>
          <a:lstStyle>
            <a:lvl1pPr lvl="0">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71" name="Google Shape;871;p30"/>
          <p:cNvSpPr txBox="1"/>
          <p:nvPr>
            <p:ph idx="20" type="subTitle"/>
          </p:nvPr>
        </p:nvSpPr>
        <p:spPr>
          <a:xfrm>
            <a:off x="7236700" y="3616488"/>
            <a:ext cx="1436700" cy="262800"/>
          </a:xfrm>
          <a:prstGeom prst="rect">
            <a:avLst/>
          </a:prstGeom>
        </p:spPr>
        <p:txBody>
          <a:bodyPr anchorCtr="0" anchor="ctr" bIns="90000" lIns="91425" spcFirstLastPara="1" rIns="91425" wrap="square" tIns="90000">
            <a:normAutofit/>
          </a:bodyPr>
          <a:lstStyle>
            <a:lvl1pPr lvl="0"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1pPr>
            <a:lvl2pPr lvl="1"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2pPr>
            <a:lvl3pPr lvl="2"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3pPr>
            <a:lvl4pPr lvl="3"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4pPr>
            <a:lvl5pPr lvl="4"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5pPr>
            <a:lvl6pPr lvl="5"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6pPr>
            <a:lvl7pPr lvl="6"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7pPr>
            <a:lvl8pPr lvl="7"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8pPr>
            <a:lvl9pPr lvl="8" algn="r">
              <a:spcBef>
                <a:spcPts val="0"/>
              </a:spcBef>
              <a:spcAft>
                <a:spcPts val="0"/>
              </a:spcAft>
              <a:buClr>
                <a:schemeClr val="lt1"/>
              </a:buClr>
              <a:buSzPts val="1200"/>
              <a:buFont typeface="Lexend Light"/>
              <a:buNone/>
              <a:defRPr sz="1200">
                <a:solidFill>
                  <a:schemeClr val="lt1"/>
                </a:solidFill>
                <a:latin typeface="Lexend Light"/>
                <a:ea typeface="Lexend Light"/>
                <a:cs typeface="Lexend Light"/>
                <a:sym typeface="Lexend Light"/>
              </a:defRPr>
            </a:lvl9pPr>
          </a:lstStyle>
          <a:p/>
        </p:txBody>
      </p:sp>
      <p:sp>
        <p:nvSpPr>
          <p:cNvPr id="872" name="Google Shape;872;p30"/>
          <p:cNvSpPr txBox="1"/>
          <p:nvPr>
            <p:ph type="ctrTitle"/>
          </p:nvPr>
        </p:nvSpPr>
        <p:spPr>
          <a:xfrm>
            <a:off x="375925" y="304725"/>
            <a:ext cx="3622500" cy="30270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lt1"/>
              </a:buClr>
              <a:buSzPts val="2400"/>
              <a:buFont typeface="Alexandria Black"/>
              <a:buNone/>
              <a:defRPr sz="2400">
                <a:solidFill>
                  <a:schemeClr val="lt1"/>
                </a:solidFill>
              </a:defRPr>
            </a:lvl1pPr>
            <a:lvl2pPr lvl="1">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2pPr>
            <a:lvl3pPr lvl="2">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3pPr>
            <a:lvl4pPr lvl="3">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4pPr>
            <a:lvl5pPr lvl="4">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5pPr>
            <a:lvl6pPr lvl="5">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6pPr>
            <a:lvl7pPr lvl="6">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7pPr>
            <a:lvl8pPr lvl="7">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8pPr>
            <a:lvl9pPr lvl="8">
              <a:spcBef>
                <a:spcPts val="0"/>
              </a:spcBef>
              <a:spcAft>
                <a:spcPts val="0"/>
              </a:spcAft>
              <a:buClr>
                <a:schemeClr val="lt1"/>
              </a:buClr>
              <a:buSzPts val="2400"/>
              <a:buFont typeface="Alexandria Black"/>
              <a:buNone/>
              <a:defRPr sz="2400">
                <a:solidFill>
                  <a:schemeClr val="lt1"/>
                </a:solidFill>
                <a:latin typeface="Alexandria Black"/>
                <a:ea typeface="Alexandria Black"/>
                <a:cs typeface="Alexandria Black"/>
                <a:sym typeface="Alexandria Black"/>
              </a:defRPr>
            </a:lvl9pPr>
          </a:lstStyle>
          <a:p/>
        </p:txBody>
      </p:sp>
      <p:sp>
        <p:nvSpPr>
          <p:cNvPr id="873" name="Google Shape;873;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4">
  <p:cSld name="CUSTOM_26">
    <p:bg>
      <p:bgPr>
        <a:solidFill>
          <a:schemeClr val="accent4"/>
        </a:solidFill>
      </p:bgPr>
    </p:bg>
    <p:spTree>
      <p:nvGrpSpPr>
        <p:cNvPr id="53" name="Shape 53"/>
        <p:cNvGrpSpPr/>
        <p:nvPr/>
      </p:nvGrpSpPr>
      <p:grpSpPr>
        <a:xfrm>
          <a:off x="0" y="0"/>
          <a:ext cx="0" cy="0"/>
          <a:chOff x="0" y="0"/>
          <a:chExt cx="0" cy="0"/>
        </a:xfrm>
      </p:grpSpPr>
      <p:grpSp>
        <p:nvGrpSpPr>
          <p:cNvPr id="54" name="Google Shape;54;p4"/>
          <p:cNvGrpSpPr/>
          <p:nvPr/>
        </p:nvGrpSpPr>
        <p:grpSpPr>
          <a:xfrm>
            <a:off x="119650" y="-16394"/>
            <a:ext cx="8904707" cy="123007"/>
            <a:chOff x="18101" y="4907950"/>
            <a:chExt cx="8904707" cy="291900"/>
          </a:xfrm>
        </p:grpSpPr>
        <p:sp>
          <p:nvSpPr>
            <p:cNvPr id="55" name="Google Shape;55;p4"/>
            <p:cNvSpPr/>
            <p:nvPr/>
          </p:nvSpPr>
          <p:spPr>
            <a:xfrm rot="-5400000">
              <a:off x="5505258"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4"/>
            <p:cNvSpPr/>
            <p:nvPr/>
          </p:nvSpPr>
          <p:spPr>
            <a:xfrm rot="-5400000">
              <a:off x="573508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4"/>
            <p:cNvSpPr/>
            <p:nvPr/>
          </p:nvSpPr>
          <p:spPr>
            <a:xfrm rot="-5400000">
              <a:off x="5969085"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4"/>
            <p:cNvSpPr/>
            <p:nvPr/>
          </p:nvSpPr>
          <p:spPr>
            <a:xfrm rot="-5400000">
              <a:off x="619891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4"/>
            <p:cNvSpPr/>
            <p:nvPr/>
          </p:nvSpPr>
          <p:spPr>
            <a:xfrm rot="-5400000">
              <a:off x="643707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4"/>
            <p:cNvSpPr/>
            <p:nvPr/>
          </p:nvSpPr>
          <p:spPr>
            <a:xfrm rot="-5400000">
              <a:off x="666690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4"/>
            <p:cNvSpPr/>
            <p:nvPr/>
          </p:nvSpPr>
          <p:spPr>
            <a:xfrm rot="-5400000">
              <a:off x="690090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4"/>
            <p:cNvSpPr/>
            <p:nvPr/>
          </p:nvSpPr>
          <p:spPr>
            <a:xfrm rot="-5400000">
              <a:off x="713072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4"/>
            <p:cNvSpPr/>
            <p:nvPr/>
          </p:nvSpPr>
          <p:spPr>
            <a:xfrm rot="-5400000">
              <a:off x="736474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4"/>
            <p:cNvSpPr/>
            <p:nvPr/>
          </p:nvSpPr>
          <p:spPr>
            <a:xfrm rot="-5400000">
              <a:off x="759874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4"/>
            <p:cNvSpPr/>
            <p:nvPr/>
          </p:nvSpPr>
          <p:spPr>
            <a:xfrm rot="-5400000">
              <a:off x="782856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4"/>
            <p:cNvSpPr/>
            <p:nvPr/>
          </p:nvSpPr>
          <p:spPr>
            <a:xfrm rot="-5400000">
              <a:off x="806673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4"/>
            <p:cNvSpPr/>
            <p:nvPr/>
          </p:nvSpPr>
          <p:spPr>
            <a:xfrm rot="-5400000">
              <a:off x="829655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4"/>
            <p:cNvSpPr/>
            <p:nvPr/>
          </p:nvSpPr>
          <p:spPr>
            <a:xfrm rot="-5400000">
              <a:off x="852020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4"/>
            <p:cNvSpPr/>
            <p:nvPr/>
          </p:nvSpPr>
          <p:spPr>
            <a:xfrm rot="-5400000">
              <a:off x="874565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4"/>
            <p:cNvSpPr/>
            <p:nvPr/>
          </p:nvSpPr>
          <p:spPr>
            <a:xfrm rot="-5400000">
              <a:off x="2064858"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4"/>
            <p:cNvSpPr/>
            <p:nvPr/>
          </p:nvSpPr>
          <p:spPr>
            <a:xfrm rot="-5400000">
              <a:off x="229468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4"/>
            <p:cNvSpPr/>
            <p:nvPr/>
          </p:nvSpPr>
          <p:spPr>
            <a:xfrm rot="-5400000">
              <a:off x="2528685"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4"/>
            <p:cNvSpPr/>
            <p:nvPr/>
          </p:nvSpPr>
          <p:spPr>
            <a:xfrm rot="-5400000">
              <a:off x="275851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4"/>
            <p:cNvSpPr/>
            <p:nvPr/>
          </p:nvSpPr>
          <p:spPr>
            <a:xfrm rot="-5400000">
              <a:off x="2996674"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4"/>
            <p:cNvSpPr/>
            <p:nvPr/>
          </p:nvSpPr>
          <p:spPr>
            <a:xfrm rot="-5400000">
              <a:off x="322650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4"/>
            <p:cNvSpPr/>
            <p:nvPr/>
          </p:nvSpPr>
          <p:spPr>
            <a:xfrm rot="-5400000">
              <a:off x="346050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4"/>
            <p:cNvSpPr/>
            <p:nvPr/>
          </p:nvSpPr>
          <p:spPr>
            <a:xfrm rot="-5400000">
              <a:off x="369032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4"/>
            <p:cNvSpPr/>
            <p:nvPr/>
          </p:nvSpPr>
          <p:spPr>
            <a:xfrm rot="-5400000">
              <a:off x="392434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4"/>
            <p:cNvSpPr/>
            <p:nvPr/>
          </p:nvSpPr>
          <p:spPr>
            <a:xfrm rot="-5400000">
              <a:off x="415834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4"/>
            <p:cNvSpPr/>
            <p:nvPr/>
          </p:nvSpPr>
          <p:spPr>
            <a:xfrm rot="-5400000">
              <a:off x="438816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4"/>
            <p:cNvSpPr/>
            <p:nvPr/>
          </p:nvSpPr>
          <p:spPr>
            <a:xfrm rot="-5400000">
              <a:off x="462633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4"/>
            <p:cNvSpPr/>
            <p:nvPr/>
          </p:nvSpPr>
          <p:spPr>
            <a:xfrm rot="-5400000">
              <a:off x="485615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4"/>
            <p:cNvSpPr/>
            <p:nvPr/>
          </p:nvSpPr>
          <p:spPr>
            <a:xfrm rot="-5400000">
              <a:off x="507980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4"/>
            <p:cNvSpPr/>
            <p:nvPr/>
          </p:nvSpPr>
          <p:spPr>
            <a:xfrm rot="-5400000">
              <a:off x="530525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4"/>
            <p:cNvSpPr/>
            <p:nvPr/>
          </p:nvSpPr>
          <p:spPr>
            <a:xfrm rot="-5400000">
              <a:off x="-94849"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4"/>
            <p:cNvSpPr/>
            <p:nvPr/>
          </p:nvSpPr>
          <p:spPr>
            <a:xfrm rot="-5400000">
              <a:off x="13497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4"/>
            <p:cNvSpPr/>
            <p:nvPr/>
          </p:nvSpPr>
          <p:spPr>
            <a:xfrm rot="-5400000">
              <a:off x="368990"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4"/>
            <p:cNvSpPr/>
            <p:nvPr/>
          </p:nvSpPr>
          <p:spPr>
            <a:xfrm rot="-5400000">
              <a:off x="60299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4"/>
            <p:cNvSpPr/>
            <p:nvPr/>
          </p:nvSpPr>
          <p:spPr>
            <a:xfrm rot="-5400000">
              <a:off x="83281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4"/>
            <p:cNvSpPr/>
            <p:nvPr/>
          </p:nvSpPr>
          <p:spPr>
            <a:xfrm rot="-5400000">
              <a:off x="1070981"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4"/>
            <p:cNvSpPr/>
            <p:nvPr/>
          </p:nvSpPr>
          <p:spPr>
            <a:xfrm rot="-5400000">
              <a:off x="1300807" y="5022700"/>
              <a:ext cx="288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4"/>
            <p:cNvSpPr/>
            <p:nvPr/>
          </p:nvSpPr>
          <p:spPr>
            <a:xfrm rot="-5400000">
              <a:off x="152445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4"/>
            <p:cNvSpPr/>
            <p:nvPr/>
          </p:nvSpPr>
          <p:spPr>
            <a:xfrm rot="-5400000">
              <a:off x="1749908" y="5022700"/>
              <a:ext cx="2919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94" name="Google Shape;94;p4"/>
          <p:cNvCxnSpPr/>
          <p:nvPr/>
        </p:nvCxnSpPr>
        <p:spPr>
          <a:xfrm>
            <a:off x="0" y="88225"/>
            <a:ext cx="9158400" cy="0"/>
          </a:xfrm>
          <a:prstGeom prst="straightConnector1">
            <a:avLst/>
          </a:prstGeom>
          <a:noFill/>
          <a:ln cap="flat" cmpd="sng" w="9525">
            <a:solidFill>
              <a:schemeClr val="lt2"/>
            </a:solidFill>
            <a:prstDash val="solid"/>
            <a:round/>
            <a:headEnd len="sm" w="sm" type="none"/>
            <a:tailEnd len="sm" w="sm" type="none"/>
          </a:ln>
        </p:spPr>
      </p:cxnSp>
      <p:sp>
        <p:nvSpPr>
          <p:cNvPr id="95" name="Google Shape;95;p4"/>
          <p:cNvSpPr txBox="1"/>
          <p:nvPr>
            <p:ph idx="1" type="subTitle"/>
          </p:nvPr>
        </p:nvSpPr>
        <p:spPr>
          <a:xfrm>
            <a:off x="385050" y="29709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6" name="Google Shape;96;p4"/>
          <p:cNvSpPr txBox="1"/>
          <p:nvPr>
            <p:ph idx="2" type="subTitle"/>
          </p:nvPr>
        </p:nvSpPr>
        <p:spPr>
          <a:xfrm>
            <a:off x="385050" y="33111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7" name="Google Shape;97;p4"/>
          <p:cNvSpPr txBox="1"/>
          <p:nvPr>
            <p:ph idx="3" type="subTitle"/>
          </p:nvPr>
        </p:nvSpPr>
        <p:spPr>
          <a:xfrm>
            <a:off x="385050" y="36513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8" name="Google Shape;98;p4"/>
          <p:cNvSpPr txBox="1"/>
          <p:nvPr>
            <p:ph idx="4" type="subTitle"/>
          </p:nvPr>
        </p:nvSpPr>
        <p:spPr>
          <a:xfrm>
            <a:off x="385050" y="39915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99" name="Google Shape;99;p4"/>
          <p:cNvSpPr txBox="1"/>
          <p:nvPr>
            <p:ph idx="5" type="subTitle"/>
          </p:nvPr>
        </p:nvSpPr>
        <p:spPr>
          <a:xfrm>
            <a:off x="385050" y="4331750"/>
            <a:ext cx="1002000" cy="291900"/>
          </a:xfrm>
          <a:prstGeom prst="rect">
            <a:avLst/>
          </a:prstGeom>
        </p:spPr>
        <p:txBody>
          <a:bodyPr anchorCtr="0" anchor="t" bIns="90000" lIns="91425" spcFirstLastPara="1" rIns="91425" wrap="square" tIns="90000">
            <a:normAutofit/>
          </a:bodyPr>
          <a:lstStyle>
            <a:lvl1pPr lvl="0">
              <a:spcBef>
                <a:spcPts val="0"/>
              </a:spcBef>
              <a:spcAft>
                <a:spcPts val="0"/>
              </a:spcAft>
              <a:buSzPts val="1000"/>
              <a:buFont typeface="Lexend Medium"/>
              <a:buNone/>
              <a:defRPr sz="1000">
                <a:latin typeface="Lexend Medium"/>
                <a:ea typeface="Lexend Medium"/>
                <a:cs typeface="Lexend Medium"/>
                <a:sym typeface="Lexend Medium"/>
              </a:defRPr>
            </a:lvl1pPr>
            <a:lvl2pPr lvl="1">
              <a:spcBef>
                <a:spcPts val="0"/>
              </a:spcBef>
              <a:spcAft>
                <a:spcPts val="0"/>
              </a:spcAft>
              <a:buSzPts val="1000"/>
              <a:buFont typeface="Lexend Medium"/>
              <a:buNone/>
              <a:defRPr sz="1000">
                <a:latin typeface="Lexend Medium"/>
                <a:ea typeface="Lexend Medium"/>
                <a:cs typeface="Lexend Medium"/>
                <a:sym typeface="Lexend Medium"/>
              </a:defRPr>
            </a:lvl2pPr>
            <a:lvl3pPr lvl="2">
              <a:spcBef>
                <a:spcPts val="0"/>
              </a:spcBef>
              <a:spcAft>
                <a:spcPts val="0"/>
              </a:spcAft>
              <a:buSzPts val="1000"/>
              <a:buFont typeface="Lexend Medium"/>
              <a:buNone/>
              <a:defRPr sz="1000">
                <a:latin typeface="Lexend Medium"/>
                <a:ea typeface="Lexend Medium"/>
                <a:cs typeface="Lexend Medium"/>
                <a:sym typeface="Lexend Medium"/>
              </a:defRPr>
            </a:lvl3pPr>
            <a:lvl4pPr lvl="3">
              <a:spcBef>
                <a:spcPts val="0"/>
              </a:spcBef>
              <a:spcAft>
                <a:spcPts val="0"/>
              </a:spcAft>
              <a:buSzPts val="1000"/>
              <a:buFont typeface="Lexend Medium"/>
              <a:buNone/>
              <a:defRPr sz="1000">
                <a:latin typeface="Lexend Medium"/>
                <a:ea typeface="Lexend Medium"/>
                <a:cs typeface="Lexend Medium"/>
                <a:sym typeface="Lexend Medium"/>
              </a:defRPr>
            </a:lvl4pPr>
            <a:lvl5pPr lvl="4">
              <a:spcBef>
                <a:spcPts val="0"/>
              </a:spcBef>
              <a:spcAft>
                <a:spcPts val="0"/>
              </a:spcAft>
              <a:buSzPts val="1000"/>
              <a:buFont typeface="Lexend Medium"/>
              <a:buNone/>
              <a:defRPr sz="1000">
                <a:latin typeface="Lexend Medium"/>
                <a:ea typeface="Lexend Medium"/>
                <a:cs typeface="Lexend Medium"/>
                <a:sym typeface="Lexend Medium"/>
              </a:defRPr>
            </a:lvl5pPr>
            <a:lvl6pPr lvl="5">
              <a:spcBef>
                <a:spcPts val="0"/>
              </a:spcBef>
              <a:spcAft>
                <a:spcPts val="0"/>
              </a:spcAft>
              <a:buSzPts val="1000"/>
              <a:buFont typeface="Lexend Medium"/>
              <a:buNone/>
              <a:defRPr sz="1000">
                <a:latin typeface="Lexend Medium"/>
                <a:ea typeface="Lexend Medium"/>
                <a:cs typeface="Lexend Medium"/>
                <a:sym typeface="Lexend Medium"/>
              </a:defRPr>
            </a:lvl6pPr>
            <a:lvl7pPr lvl="6">
              <a:spcBef>
                <a:spcPts val="0"/>
              </a:spcBef>
              <a:spcAft>
                <a:spcPts val="0"/>
              </a:spcAft>
              <a:buSzPts val="1000"/>
              <a:buFont typeface="Lexend Medium"/>
              <a:buNone/>
              <a:defRPr sz="1000">
                <a:latin typeface="Lexend Medium"/>
                <a:ea typeface="Lexend Medium"/>
                <a:cs typeface="Lexend Medium"/>
                <a:sym typeface="Lexend Medium"/>
              </a:defRPr>
            </a:lvl7pPr>
            <a:lvl8pPr lvl="7">
              <a:spcBef>
                <a:spcPts val="0"/>
              </a:spcBef>
              <a:spcAft>
                <a:spcPts val="0"/>
              </a:spcAft>
              <a:buSzPts val="1000"/>
              <a:buFont typeface="Lexend Medium"/>
              <a:buNone/>
              <a:defRPr sz="1000">
                <a:latin typeface="Lexend Medium"/>
                <a:ea typeface="Lexend Medium"/>
                <a:cs typeface="Lexend Medium"/>
                <a:sym typeface="Lexend Medium"/>
              </a:defRPr>
            </a:lvl8pPr>
            <a:lvl9pPr lvl="8">
              <a:spcBef>
                <a:spcPts val="0"/>
              </a:spcBef>
              <a:spcAft>
                <a:spcPts val="0"/>
              </a:spcAft>
              <a:buSzPts val="1000"/>
              <a:buFont typeface="Lexend Medium"/>
              <a:buNone/>
              <a:defRPr sz="1000">
                <a:latin typeface="Lexend Medium"/>
                <a:ea typeface="Lexend Medium"/>
                <a:cs typeface="Lexend Medium"/>
                <a:sym typeface="Lexend Medium"/>
              </a:defRPr>
            </a:lvl9pPr>
          </a:lstStyle>
          <a:p/>
        </p:txBody>
      </p:sp>
      <p:sp>
        <p:nvSpPr>
          <p:cNvPr id="100" name="Google Shape;100;p4"/>
          <p:cNvSpPr txBox="1"/>
          <p:nvPr>
            <p:ph idx="6" type="subTitle"/>
          </p:nvPr>
        </p:nvSpPr>
        <p:spPr>
          <a:xfrm>
            <a:off x="6590850" y="2540325"/>
            <a:ext cx="2148300" cy="291900"/>
          </a:xfrm>
          <a:prstGeom prst="rect">
            <a:avLst/>
          </a:prstGeom>
        </p:spPr>
        <p:txBody>
          <a:bodyPr anchorCtr="0" anchor="b" bIns="90000" lIns="91425" spcFirstLastPara="1" rIns="91425" wrap="square" tIns="90000">
            <a:normAutofit/>
          </a:bodyPr>
          <a:lstStyle>
            <a:lvl1pPr lvl="0" algn="r">
              <a:spcBef>
                <a:spcPts val="0"/>
              </a:spcBef>
              <a:spcAft>
                <a:spcPts val="0"/>
              </a:spcAft>
              <a:buSzPts val="1000"/>
              <a:buFont typeface="Lexend Light"/>
              <a:buNone/>
              <a:defRPr sz="1000">
                <a:latin typeface="Lexend Light"/>
                <a:ea typeface="Lexend Light"/>
                <a:cs typeface="Lexend Light"/>
                <a:sym typeface="Lexend Light"/>
              </a:defRPr>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01" name="Google Shape;101;p4"/>
          <p:cNvSpPr txBox="1"/>
          <p:nvPr>
            <p:ph idx="7" type="subTitle"/>
          </p:nvPr>
        </p:nvSpPr>
        <p:spPr>
          <a:xfrm>
            <a:off x="6590850" y="2101125"/>
            <a:ext cx="2148300" cy="291900"/>
          </a:xfrm>
          <a:prstGeom prst="rect">
            <a:avLst/>
          </a:prstGeom>
        </p:spPr>
        <p:txBody>
          <a:bodyPr anchorCtr="0" anchor="b" bIns="90000" lIns="91425" spcFirstLastPara="1" rIns="91425" wrap="square" tIns="90000">
            <a:normAutofit/>
          </a:bodyPr>
          <a:lstStyle>
            <a:lvl1pPr lvl="0" algn="r">
              <a:spcBef>
                <a:spcPts val="0"/>
              </a:spcBef>
              <a:spcAft>
                <a:spcPts val="0"/>
              </a:spcAft>
              <a:buSzPts val="1000"/>
              <a:buFont typeface="Lexend Light"/>
              <a:buNone/>
              <a:defRPr sz="1000">
                <a:latin typeface="Lexend Light"/>
                <a:ea typeface="Lexend Light"/>
                <a:cs typeface="Lexend Light"/>
                <a:sym typeface="Lexend Light"/>
              </a:defRPr>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02" name="Google Shape;102;p4"/>
          <p:cNvSpPr txBox="1"/>
          <p:nvPr>
            <p:ph type="ctrTitle"/>
          </p:nvPr>
        </p:nvSpPr>
        <p:spPr>
          <a:xfrm>
            <a:off x="375925" y="304725"/>
            <a:ext cx="2949900" cy="18729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2400"/>
              <a:buFont typeface="Alexandria Black"/>
              <a:buNone/>
              <a:defRPr sz="2400"/>
            </a:lvl1pPr>
            <a:lvl2pPr lvl="1">
              <a:spcBef>
                <a:spcPts val="0"/>
              </a:spcBef>
              <a:spcAft>
                <a:spcPts val="0"/>
              </a:spcAft>
              <a:buSzPts val="2400"/>
              <a:buFont typeface="Alexandria Black"/>
              <a:buNone/>
              <a:defRPr sz="2400">
                <a:latin typeface="Alexandria Black"/>
                <a:ea typeface="Alexandria Black"/>
                <a:cs typeface="Alexandria Black"/>
                <a:sym typeface="Alexandria Black"/>
              </a:defRPr>
            </a:lvl2pPr>
            <a:lvl3pPr lvl="2">
              <a:spcBef>
                <a:spcPts val="0"/>
              </a:spcBef>
              <a:spcAft>
                <a:spcPts val="0"/>
              </a:spcAft>
              <a:buSzPts val="2400"/>
              <a:buFont typeface="Alexandria Black"/>
              <a:buNone/>
              <a:defRPr sz="2400">
                <a:latin typeface="Alexandria Black"/>
                <a:ea typeface="Alexandria Black"/>
                <a:cs typeface="Alexandria Black"/>
                <a:sym typeface="Alexandria Black"/>
              </a:defRPr>
            </a:lvl3pPr>
            <a:lvl4pPr lvl="3">
              <a:spcBef>
                <a:spcPts val="0"/>
              </a:spcBef>
              <a:spcAft>
                <a:spcPts val="0"/>
              </a:spcAft>
              <a:buSzPts val="2400"/>
              <a:buFont typeface="Alexandria Black"/>
              <a:buNone/>
              <a:defRPr sz="2400">
                <a:latin typeface="Alexandria Black"/>
                <a:ea typeface="Alexandria Black"/>
                <a:cs typeface="Alexandria Black"/>
                <a:sym typeface="Alexandria Black"/>
              </a:defRPr>
            </a:lvl4pPr>
            <a:lvl5pPr lvl="4">
              <a:spcBef>
                <a:spcPts val="0"/>
              </a:spcBef>
              <a:spcAft>
                <a:spcPts val="0"/>
              </a:spcAft>
              <a:buSzPts val="2400"/>
              <a:buFont typeface="Alexandria Black"/>
              <a:buNone/>
              <a:defRPr sz="2400">
                <a:latin typeface="Alexandria Black"/>
                <a:ea typeface="Alexandria Black"/>
                <a:cs typeface="Alexandria Black"/>
                <a:sym typeface="Alexandria Black"/>
              </a:defRPr>
            </a:lvl5pPr>
            <a:lvl6pPr lvl="5">
              <a:spcBef>
                <a:spcPts val="0"/>
              </a:spcBef>
              <a:spcAft>
                <a:spcPts val="0"/>
              </a:spcAft>
              <a:buSzPts val="2400"/>
              <a:buFont typeface="Alexandria Black"/>
              <a:buNone/>
              <a:defRPr sz="2400">
                <a:latin typeface="Alexandria Black"/>
                <a:ea typeface="Alexandria Black"/>
                <a:cs typeface="Alexandria Black"/>
                <a:sym typeface="Alexandria Black"/>
              </a:defRPr>
            </a:lvl6pPr>
            <a:lvl7pPr lvl="6">
              <a:spcBef>
                <a:spcPts val="0"/>
              </a:spcBef>
              <a:spcAft>
                <a:spcPts val="0"/>
              </a:spcAft>
              <a:buSzPts val="2400"/>
              <a:buFont typeface="Alexandria Black"/>
              <a:buNone/>
              <a:defRPr sz="2400">
                <a:latin typeface="Alexandria Black"/>
                <a:ea typeface="Alexandria Black"/>
                <a:cs typeface="Alexandria Black"/>
                <a:sym typeface="Alexandria Black"/>
              </a:defRPr>
            </a:lvl7pPr>
            <a:lvl8pPr lvl="7">
              <a:spcBef>
                <a:spcPts val="0"/>
              </a:spcBef>
              <a:spcAft>
                <a:spcPts val="0"/>
              </a:spcAft>
              <a:buSzPts val="2400"/>
              <a:buFont typeface="Alexandria Black"/>
              <a:buNone/>
              <a:defRPr sz="2400">
                <a:latin typeface="Alexandria Black"/>
                <a:ea typeface="Alexandria Black"/>
                <a:cs typeface="Alexandria Black"/>
                <a:sym typeface="Alexandria Black"/>
              </a:defRPr>
            </a:lvl8pPr>
            <a:lvl9pPr lvl="8">
              <a:spcBef>
                <a:spcPts val="0"/>
              </a:spcBef>
              <a:spcAft>
                <a:spcPts val="0"/>
              </a:spcAft>
              <a:buSzPts val="2400"/>
              <a:buFont typeface="Alexandria Black"/>
              <a:buNone/>
              <a:defRPr sz="2400">
                <a:latin typeface="Alexandria Black"/>
                <a:ea typeface="Alexandria Black"/>
                <a:cs typeface="Alexandria Black"/>
                <a:sym typeface="Alexandria Black"/>
              </a:defRPr>
            </a:lvl9pPr>
          </a:lstStyle>
          <a:p/>
        </p:txBody>
      </p:sp>
      <p:grpSp>
        <p:nvGrpSpPr>
          <p:cNvPr id="103" name="Google Shape;103;p4"/>
          <p:cNvGrpSpPr/>
          <p:nvPr/>
        </p:nvGrpSpPr>
        <p:grpSpPr>
          <a:xfrm>
            <a:off x="0" y="2967650"/>
            <a:ext cx="9144000" cy="1681750"/>
            <a:chOff x="0" y="2967650"/>
            <a:chExt cx="9144000" cy="1681750"/>
          </a:xfrm>
        </p:grpSpPr>
        <p:cxnSp>
          <p:nvCxnSpPr>
            <p:cNvPr id="104" name="Google Shape;104;p4"/>
            <p:cNvCxnSpPr/>
            <p:nvPr/>
          </p:nvCxnSpPr>
          <p:spPr>
            <a:xfrm>
              <a:off x="0" y="327245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5" name="Google Shape;105;p4"/>
            <p:cNvCxnSpPr/>
            <p:nvPr/>
          </p:nvCxnSpPr>
          <p:spPr>
            <a:xfrm>
              <a:off x="0" y="3614225"/>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6" name="Google Shape;106;p4"/>
            <p:cNvCxnSpPr/>
            <p:nvPr/>
          </p:nvCxnSpPr>
          <p:spPr>
            <a:xfrm>
              <a:off x="0" y="39560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7" name="Google Shape;107;p4"/>
            <p:cNvCxnSpPr/>
            <p:nvPr/>
          </p:nvCxnSpPr>
          <p:spPr>
            <a:xfrm>
              <a:off x="0" y="4298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8" name="Google Shape;108;p4"/>
            <p:cNvCxnSpPr/>
            <p:nvPr/>
          </p:nvCxnSpPr>
          <p:spPr>
            <a:xfrm>
              <a:off x="0" y="296765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09" name="Google Shape;109;p4"/>
            <p:cNvCxnSpPr/>
            <p:nvPr/>
          </p:nvCxnSpPr>
          <p:spPr>
            <a:xfrm>
              <a:off x="0" y="4649400"/>
              <a:ext cx="9144000" cy="0"/>
            </a:xfrm>
            <a:prstGeom prst="straightConnector1">
              <a:avLst/>
            </a:prstGeom>
            <a:noFill/>
            <a:ln cap="flat" cmpd="sng" w="9525">
              <a:solidFill>
                <a:schemeClr val="accent5"/>
              </a:solidFill>
              <a:prstDash val="solid"/>
              <a:round/>
              <a:headEnd len="sm" w="sm" type="none"/>
              <a:tailEnd len="sm" w="sm" type="none"/>
            </a:ln>
          </p:spPr>
        </p:cxnSp>
      </p:grpSp>
      <p:sp>
        <p:nvSpPr>
          <p:cNvPr id="110" name="Google Shape;110;p4"/>
          <p:cNvSpPr txBox="1"/>
          <p:nvPr>
            <p:ph idx="8" type="subTitle"/>
          </p:nvPr>
        </p:nvSpPr>
        <p:spPr>
          <a:xfrm>
            <a:off x="37075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1" name="Google Shape;111;p4"/>
          <p:cNvSpPr txBox="1"/>
          <p:nvPr>
            <p:ph idx="9" type="subTitle"/>
          </p:nvPr>
        </p:nvSpPr>
        <p:spPr>
          <a:xfrm>
            <a:off x="50539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2" name="Google Shape;112;p4"/>
          <p:cNvSpPr txBox="1"/>
          <p:nvPr>
            <p:ph idx="13" type="subTitle"/>
          </p:nvPr>
        </p:nvSpPr>
        <p:spPr>
          <a:xfrm>
            <a:off x="64003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3" name="Google Shape;113;p4"/>
          <p:cNvSpPr txBox="1"/>
          <p:nvPr>
            <p:ph idx="14" type="subTitle"/>
          </p:nvPr>
        </p:nvSpPr>
        <p:spPr>
          <a:xfrm>
            <a:off x="7746700" y="197700"/>
            <a:ext cx="1346400" cy="1007400"/>
          </a:xfrm>
          <a:prstGeom prst="rect">
            <a:avLst/>
          </a:prstGeom>
        </p:spPr>
        <p:txBody>
          <a:bodyPr anchorCtr="0" anchor="b" bIns="90000" lIns="91425" spcFirstLastPara="1" rIns="91425" wrap="square" tIns="90000">
            <a:normAutofit/>
          </a:bodyPr>
          <a:lstStyle>
            <a:lvl1pPr lvl="0">
              <a:spcBef>
                <a:spcPts val="0"/>
              </a:spcBef>
              <a:spcAft>
                <a:spcPts val="0"/>
              </a:spcAft>
              <a:buSzPts val="1000"/>
              <a:buFont typeface="Lexend"/>
              <a:buNone/>
              <a:defRPr sz="1000"/>
            </a:lvl1pPr>
            <a:lvl2pPr lvl="1" algn="r">
              <a:spcBef>
                <a:spcPts val="0"/>
              </a:spcBef>
              <a:spcAft>
                <a:spcPts val="0"/>
              </a:spcAft>
              <a:buSzPts val="2400"/>
              <a:buFont typeface="Lexend Light"/>
              <a:buNone/>
              <a:defRPr sz="2400">
                <a:latin typeface="Lexend Light"/>
                <a:ea typeface="Lexend Light"/>
                <a:cs typeface="Lexend Light"/>
                <a:sym typeface="Lexend Light"/>
              </a:defRPr>
            </a:lvl2pPr>
            <a:lvl3pPr lvl="2" algn="r">
              <a:spcBef>
                <a:spcPts val="0"/>
              </a:spcBef>
              <a:spcAft>
                <a:spcPts val="0"/>
              </a:spcAft>
              <a:buSzPts val="2400"/>
              <a:buFont typeface="Lexend Light"/>
              <a:buNone/>
              <a:defRPr sz="2400">
                <a:latin typeface="Lexend Light"/>
                <a:ea typeface="Lexend Light"/>
                <a:cs typeface="Lexend Light"/>
                <a:sym typeface="Lexend Light"/>
              </a:defRPr>
            </a:lvl3pPr>
            <a:lvl4pPr lvl="3" algn="r">
              <a:spcBef>
                <a:spcPts val="0"/>
              </a:spcBef>
              <a:spcAft>
                <a:spcPts val="0"/>
              </a:spcAft>
              <a:buSzPts val="2400"/>
              <a:buFont typeface="Lexend Light"/>
              <a:buNone/>
              <a:defRPr sz="2400">
                <a:latin typeface="Lexend Light"/>
                <a:ea typeface="Lexend Light"/>
                <a:cs typeface="Lexend Light"/>
                <a:sym typeface="Lexend Light"/>
              </a:defRPr>
            </a:lvl4pPr>
            <a:lvl5pPr lvl="4" algn="r">
              <a:spcBef>
                <a:spcPts val="0"/>
              </a:spcBef>
              <a:spcAft>
                <a:spcPts val="0"/>
              </a:spcAft>
              <a:buSzPts val="2400"/>
              <a:buFont typeface="Lexend Light"/>
              <a:buNone/>
              <a:defRPr sz="2400">
                <a:latin typeface="Lexend Light"/>
                <a:ea typeface="Lexend Light"/>
                <a:cs typeface="Lexend Light"/>
                <a:sym typeface="Lexend Light"/>
              </a:defRPr>
            </a:lvl5pPr>
            <a:lvl6pPr lvl="5" algn="r">
              <a:spcBef>
                <a:spcPts val="0"/>
              </a:spcBef>
              <a:spcAft>
                <a:spcPts val="0"/>
              </a:spcAft>
              <a:buSzPts val="2400"/>
              <a:buFont typeface="Lexend Light"/>
              <a:buNone/>
              <a:defRPr sz="2400">
                <a:latin typeface="Lexend Light"/>
                <a:ea typeface="Lexend Light"/>
                <a:cs typeface="Lexend Light"/>
                <a:sym typeface="Lexend Light"/>
              </a:defRPr>
            </a:lvl6pPr>
            <a:lvl7pPr lvl="6" algn="r">
              <a:spcBef>
                <a:spcPts val="0"/>
              </a:spcBef>
              <a:spcAft>
                <a:spcPts val="0"/>
              </a:spcAft>
              <a:buSzPts val="2400"/>
              <a:buFont typeface="Lexend Light"/>
              <a:buNone/>
              <a:defRPr sz="2400">
                <a:latin typeface="Lexend Light"/>
                <a:ea typeface="Lexend Light"/>
                <a:cs typeface="Lexend Light"/>
                <a:sym typeface="Lexend Light"/>
              </a:defRPr>
            </a:lvl7pPr>
            <a:lvl8pPr lvl="7" algn="r">
              <a:spcBef>
                <a:spcPts val="0"/>
              </a:spcBef>
              <a:spcAft>
                <a:spcPts val="0"/>
              </a:spcAft>
              <a:buSzPts val="2400"/>
              <a:buFont typeface="Lexend Light"/>
              <a:buNone/>
              <a:defRPr sz="2400">
                <a:latin typeface="Lexend Light"/>
                <a:ea typeface="Lexend Light"/>
                <a:cs typeface="Lexend Light"/>
                <a:sym typeface="Lexend Light"/>
              </a:defRPr>
            </a:lvl8pPr>
            <a:lvl9pPr lvl="8" algn="r">
              <a:spcBef>
                <a:spcPts val="0"/>
              </a:spcBef>
              <a:spcAft>
                <a:spcPts val="0"/>
              </a:spcAft>
              <a:buSzPts val="2400"/>
              <a:buFont typeface="Lexend Light"/>
              <a:buNone/>
              <a:defRPr sz="2400">
                <a:latin typeface="Lexend Light"/>
                <a:ea typeface="Lexend Light"/>
                <a:cs typeface="Lexend Light"/>
                <a:sym typeface="Lexend Light"/>
              </a:defRPr>
            </a:lvl9pPr>
          </a:lstStyle>
          <a:p/>
        </p:txBody>
      </p:sp>
      <p:sp>
        <p:nvSpPr>
          <p:cNvPr id="114" name="Google Shape;114;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9">
  <p:cSld name="CUSTOM_2_1">
    <p:bg>
      <p:bgPr>
        <a:solidFill>
          <a:schemeClr val="accent4"/>
        </a:solidFill>
      </p:bgPr>
    </p:bg>
    <p:spTree>
      <p:nvGrpSpPr>
        <p:cNvPr id="874" name="Shape 874"/>
        <p:cNvGrpSpPr/>
        <p:nvPr/>
      </p:nvGrpSpPr>
      <p:grpSpPr>
        <a:xfrm>
          <a:off x="0" y="0"/>
          <a:ext cx="0" cy="0"/>
          <a:chOff x="0" y="0"/>
          <a:chExt cx="0" cy="0"/>
        </a:xfrm>
      </p:grpSpPr>
      <p:cxnSp>
        <p:nvCxnSpPr>
          <p:cNvPr id="875" name="Google Shape;875;p31"/>
          <p:cNvCxnSpPr/>
          <p:nvPr/>
        </p:nvCxnSpPr>
        <p:spPr>
          <a:xfrm>
            <a:off x="94375" y="0"/>
            <a:ext cx="0" cy="5143500"/>
          </a:xfrm>
          <a:prstGeom prst="straightConnector1">
            <a:avLst/>
          </a:prstGeom>
          <a:noFill/>
          <a:ln cap="flat" cmpd="sng" w="9525">
            <a:solidFill>
              <a:schemeClr val="accent5"/>
            </a:solidFill>
            <a:prstDash val="solid"/>
            <a:round/>
            <a:headEnd len="sm" w="sm" type="none"/>
            <a:tailEnd len="sm" w="sm" type="none"/>
          </a:ln>
        </p:spPr>
      </p:cxnSp>
      <p:cxnSp>
        <p:nvCxnSpPr>
          <p:cNvPr id="876" name="Google Shape;876;p31"/>
          <p:cNvCxnSpPr/>
          <p:nvPr/>
        </p:nvCxnSpPr>
        <p:spPr>
          <a:xfrm>
            <a:off x="147650" y="0"/>
            <a:ext cx="0" cy="5143500"/>
          </a:xfrm>
          <a:prstGeom prst="straightConnector1">
            <a:avLst/>
          </a:prstGeom>
          <a:noFill/>
          <a:ln cap="flat" cmpd="sng" w="9525">
            <a:solidFill>
              <a:schemeClr val="accent5"/>
            </a:solidFill>
            <a:prstDash val="solid"/>
            <a:round/>
            <a:headEnd len="sm" w="sm" type="none"/>
            <a:tailEnd len="sm" w="sm" type="none"/>
          </a:ln>
        </p:spPr>
      </p:cxnSp>
      <p:sp>
        <p:nvSpPr>
          <p:cNvPr id="877" name="Google Shape;877;p31"/>
          <p:cNvSpPr txBox="1"/>
          <p:nvPr>
            <p:ph idx="1" type="subTitle"/>
          </p:nvPr>
        </p:nvSpPr>
        <p:spPr>
          <a:xfrm>
            <a:off x="3242825" y="1447075"/>
            <a:ext cx="3939900" cy="1133700"/>
          </a:xfrm>
          <a:prstGeom prst="rect">
            <a:avLst/>
          </a:prstGeom>
        </p:spPr>
        <p:txBody>
          <a:bodyPr anchorCtr="0" anchor="ctr" bIns="0" lIns="91425" spcFirstLastPara="1" rIns="91425" wrap="square" tIns="0">
            <a:normAutofit/>
          </a:bodyPr>
          <a:lstStyle>
            <a:lvl1pPr lvl="0">
              <a:spcBef>
                <a:spcPts val="0"/>
              </a:spcBef>
              <a:spcAft>
                <a:spcPts val="0"/>
              </a:spcAft>
              <a:buSzPts val="1400"/>
              <a:buFont typeface="Lexend Light"/>
              <a:buNone/>
              <a:defRPr sz="1400">
                <a:latin typeface="Lexend Light"/>
                <a:ea typeface="Lexend Light"/>
                <a:cs typeface="Lexend Light"/>
                <a:sym typeface="Lexend Light"/>
              </a:defRPr>
            </a:lvl1pPr>
            <a:lvl2pPr lvl="1">
              <a:spcBef>
                <a:spcPts val="0"/>
              </a:spcBef>
              <a:spcAft>
                <a:spcPts val="0"/>
              </a:spcAft>
              <a:buSzPts val="1400"/>
              <a:buFont typeface="Lexend"/>
              <a:buNone/>
              <a:defRPr/>
            </a:lvl2pPr>
            <a:lvl3pPr lvl="2">
              <a:spcBef>
                <a:spcPts val="0"/>
              </a:spcBef>
              <a:spcAft>
                <a:spcPts val="0"/>
              </a:spcAft>
              <a:buSzPts val="1400"/>
              <a:buFont typeface="Lexend"/>
              <a:buNone/>
              <a:defRPr/>
            </a:lvl3pPr>
            <a:lvl4pPr lvl="3">
              <a:spcBef>
                <a:spcPts val="0"/>
              </a:spcBef>
              <a:spcAft>
                <a:spcPts val="0"/>
              </a:spcAft>
              <a:buSzPts val="1400"/>
              <a:buFont typeface="Lexend"/>
              <a:buNone/>
              <a:defRPr/>
            </a:lvl4pPr>
            <a:lvl5pPr lvl="4">
              <a:spcBef>
                <a:spcPts val="0"/>
              </a:spcBef>
              <a:spcAft>
                <a:spcPts val="0"/>
              </a:spcAft>
              <a:buSzPts val="1400"/>
              <a:buFont typeface="Lexend"/>
              <a:buNone/>
              <a:defRPr/>
            </a:lvl5pPr>
            <a:lvl6pPr lvl="5">
              <a:spcBef>
                <a:spcPts val="0"/>
              </a:spcBef>
              <a:spcAft>
                <a:spcPts val="0"/>
              </a:spcAft>
              <a:buSzPts val="1400"/>
              <a:buFont typeface="Lexend"/>
              <a:buNone/>
              <a:defRPr/>
            </a:lvl6pPr>
            <a:lvl7pPr lvl="6">
              <a:spcBef>
                <a:spcPts val="0"/>
              </a:spcBef>
              <a:spcAft>
                <a:spcPts val="0"/>
              </a:spcAft>
              <a:buSzPts val="1400"/>
              <a:buFont typeface="Lexend"/>
              <a:buNone/>
              <a:defRPr/>
            </a:lvl7pPr>
            <a:lvl8pPr lvl="7">
              <a:spcBef>
                <a:spcPts val="0"/>
              </a:spcBef>
              <a:spcAft>
                <a:spcPts val="0"/>
              </a:spcAft>
              <a:buSzPts val="1400"/>
              <a:buFont typeface="Lexend"/>
              <a:buNone/>
              <a:defRPr/>
            </a:lvl8pPr>
            <a:lvl9pPr lvl="8">
              <a:spcBef>
                <a:spcPts val="0"/>
              </a:spcBef>
              <a:spcAft>
                <a:spcPts val="0"/>
              </a:spcAft>
              <a:buSzPts val="1400"/>
              <a:buFont typeface="Lexend"/>
              <a:buNone/>
              <a:defRPr/>
            </a:lvl9pPr>
          </a:lstStyle>
          <a:p/>
        </p:txBody>
      </p:sp>
      <p:sp>
        <p:nvSpPr>
          <p:cNvPr id="878" name="Google Shape;878;p31"/>
          <p:cNvSpPr txBox="1"/>
          <p:nvPr>
            <p:ph idx="2" type="subTitle"/>
          </p:nvPr>
        </p:nvSpPr>
        <p:spPr>
          <a:xfrm>
            <a:off x="3242825" y="2580775"/>
            <a:ext cx="3939900" cy="1107000"/>
          </a:xfrm>
          <a:prstGeom prst="rect">
            <a:avLst/>
          </a:prstGeom>
        </p:spPr>
        <p:txBody>
          <a:bodyPr anchorCtr="0" anchor="ctr" bIns="0" lIns="91425" spcFirstLastPara="1" rIns="91425" wrap="square" tIns="0">
            <a:normAutofit/>
          </a:bodyPr>
          <a:lstStyle>
            <a:lvl1pPr lvl="0">
              <a:spcBef>
                <a:spcPts val="0"/>
              </a:spcBef>
              <a:spcAft>
                <a:spcPts val="0"/>
              </a:spcAft>
              <a:buSzPts val="1400"/>
              <a:buFont typeface="Lexend Light"/>
              <a:buNone/>
              <a:defRPr sz="1400">
                <a:latin typeface="Lexend Light"/>
                <a:ea typeface="Lexend Light"/>
                <a:cs typeface="Lexend Light"/>
                <a:sym typeface="Lexend Light"/>
              </a:defRPr>
            </a:lvl1pPr>
            <a:lvl2pPr lvl="1">
              <a:spcBef>
                <a:spcPts val="0"/>
              </a:spcBef>
              <a:spcAft>
                <a:spcPts val="0"/>
              </a:spcAft>
              <a:buSzPts val="1400"/>
              <a:buFont typeface="Lexend"/>
              <a:buNone/>
              <a:defRPr/>
            </a:lvl2pPr>
            <a:lvl3pPr lvl="2">
              <a:spcBef>
                <a:spcPts val="0"/>
              </a:spcBef>
              <a:spcAft>
                <a:spcPts val="0"/>
              </a:spcAft>
              <a:buSzPts val="1400"/>
              <a:buFont typeface="Lexend"/>
              <a:buNone/>
              <a:defRPr/>
            </a:lvl3pPr>
            <a:lvl4pPr lvl="3">
              <a:spcBef>
                <a:spcPts val="0"/>
              </a:spcBef>
              <a:spcAft>
                <a:spcPts val="0"/>
              </a:spcAft>
              <a:buSzPts val="1400"/>
              <a:buFont typeface="Lexend"/>
              <a:buNone/>
              <a:defRPr/>
            </a:lvl4pPr>
            <a:lvl5pPr lvl="4">
              <a:spcBef>
                <a:spcPts val="0"/>
              </a:spcBef>
              <a:spcAft>
                <a:spcPts val="0"/>
              </a:spcAft>
              <a:buSzPts val="1400"/>
              <a:buFont typeface="Lexend"/>
              <a:buNone/>
              <a:defRPr/>
            </a:lvl5pPr>
            <a:lvl6pPr lvl="5">
              <a:spcBef>
                <a:spcPts val="0"/>
              </a:spcBef>
              <a:spcAft>
                <a:spcPts val="0"/>
              </a:spcAft>
              <a:buSzPts val="1400"/>
              <a:buFont typeface="Lexend"/>
              <a:buNone/>
              <a:defRPr/>
            </a:lvl6pPr>
            <a:lvl7pPr lvl="6">
              <a:spcBef>
                <a:spcPts val="0"/>
              </a:spcBef>
              <a:spcAft>
                <a:spcPts val="0"/>
              </a:spcAft>
              <a:buSzPts val="1400"/>
              <a:buFont typeface="Lexend"/>
              <a:buNone/>
              <a:defRPr/>
            </a:lvl7pPr>
            <a:lvl8pPr lvl="7">
              <a:spcBef>
                <a:spcPts val="0"/>
              </a:spcBef>
              <a:spcAft>
                <a:spcPts val="0"/>
              </a:spcAft>
              <a:buSzPts val="1400"/>
              <a:buFont typeface="Lexend"/>
              <a:buNone/>
              <a:defRPr/>
            </a:lvl8pPr>
            <a:lvl9pPr lvl="8">
              <a:spcBef>
                <a:spcPts val="0"/>
              </a:spcBef>
              <a:spcAft>
                <a:spcPts val="0"/>
              </a:spcAft>
              <a:buSzPts val="1400"/>
              <a:buFont typeface="Lexend"/>
              <a:buNone/>
              <a:defRPr/>
            </a:lvl9pPr>
          </a:lstStyle>
          <a:p/>
        </p:txBody>
      </p:sp>
      <p:sp>
        <p:nvSpPr>
          <p:cNvPr id="879" name="Google Shape;879;p31"/>
          <p:cNvSpPr txBox="1"/>
          <p:nvPr>
            <p:ph idx="3" type="subTitle"/>
          </p:nvPr>
        </p:nvSpPr>
        <p:spPr>
          <a:xfrm>
            <a:off x="3242825" y="3687775"/>
            <a:ext cx="3939900" cy="1107000"/>
          </a:xfrm>
          <a:prstGeom prst="rect">
            <a:avLst/>
          </a:prstGeom>
        </p:spPr>
        <p:txBody>
          <a:bodyPr anchorCtr="0" anchor="ctr" bIns="0" lIns="91425" spcFirstLastPara="1" rIns="91425" wrap="square" tIns="0">
            <a:normAutofit/>
          </a:bodyPr>
          <a:lstStyle>
            <a:lvl1pPr lvl="0">
              <a:spcBef>
                <a:spcPts val="0"/>
              </a:spcBef>
              <a:spcAft>
                <a:spcPts val="0"/>
              </a:spcAft>
              <a:buSzPts val="1400"/>
              <a:buFont typeface="Lexend Light"/>
              <a:buNone/>
              <a:defRPr sz="1400">
                <a:latin typeface="Lexend Light"/>
                <a:ea typeface="Lexend Light"/>
                <a:cs typeface="Lexend Light"/>
                <a:sym typeface="Lexend Light"/>
              </a:defRPr>
            </a:lvl1pPr>
            <a:lvl2pPr lvl="1">
              <a:spcBef>
                <a:spcPts val="0"/>
              </a:spcBef>
              <a:spcAft>
                <a:spcPts val="0"/>
              </a:spcAft>
              <a:buSzPts val="1400"/>
              <a:buFont typeface="Lexend"/>
              <a:buNone/>
              <a:defRPr/>
            </a:lvl2pPr>
            <a:lvl3pPr lvl="2">
              <a:spcBef>
                <a:spcPts val="0"/>
              </a:spcBef>
              <a:spcAft>
                <a:spcPts val="0"/>
              </a:spcAft>
              <a:buSzPts val="1400"/>
              <a:buFont typeface="Lexend"/>
              <a:buNone/>
              <a:defRPr/>
            </a:lvl3pPr>
            <a:lvl4pPr lvl="3">
              <a:spcBef>
                <a:spcPts val="0"/>
              </a:spcBef>
              <a:spcAft>
                <a:spcPts val="0"/>
              </a:spcAft>
              <a:buSzPts val="1400"/>
              <a:buFont typeface="Lexend"/>
              <a:buNone/>
              <a:defRPr/>
            </a:lvl4pPr>
            <a:lvl5pPr lvl="4">
              <a:spcBef>
                <a:spcPts val="0"/>
              </a:spcBef>
              <a:spcAft>
                <a:spcPts val="0"/>
              </a:spcAft>
              <a:buSzPts val="1400"/>
              <a:buFont typeface="Lexend"/>
              <a:buNone/>
              <a:defRPr/>
            </a:lvl5pPr>
            <a:lvl6pPr lvl="5">
              <a:spcBef>
                <a:spcPts val="0"/>
              </a:spcBef>
              <a:spcAft>
                <a:spcPts val="0"/>
              </a:spcAft>
              <a:buSzPts val="1400"/>
              <a:buFont typeface="Lexend"/>
              <a:buNone/>
              <a:defRPr/>
            </a:lvl6pPr>
            <a:lvl7pPr lvl="6">
              <a:spcBef>
                <a:spcPts val="0"/>
              </a:spcBef>
              <a:spcAft>
                <a:spcPts val="0"/>
              </a:spcAft>
              <a:buSzPts val="1400"/>
              <a:buFont typeface="Lexend"/>
              <a:buNone/>
              <a:defRPr/>
            </a:lvl7pPr>
            <a:lvl8pPr lvl="7">
              <a:spcBef>
                <a:spcPts val="0"/>
              </a:spcBef>
              <a:spcAft>
                <a:spcPts val="0"/>
              </a:spcAft>
              <a:buSzPts val="1400"/>
              <a:buFont typeface="Lexend"/>
              <a:buNone/>
              <a:defRPr/>
            </a:lvl8pPr>
            <a:lvl9pPr lvl="8">
              <a:spcBef>
                <a:spcPts val="0"/>
              </a:spcBef>
              <a:spcAft>
                <a:spcPts val="0"/>
              </a:spcAft>
              <a:buSzPts val="1400"/>
              <a:buFont typeface="Lexend"/>
              <a:buNone/>
              <a:defRPr/>
            </a:lvl9pPr>
          </a:lstStyle>
          <a:p/>
        </p:txBody>
      </p:sp>
      <p:sp>
        <p:nvSpPr>
          <p:cNvPr id="880" name="Google Shape;880;p31"/>
          <p:cNvSpPr txBox="1"/>
          <p:nvPr>
            <p:ph idx="4" type="subTitle"/>
          </p:nvPr>
        </p:nvSpPr>
        <p:spPr>
          <a:xfrm>
            <a:off x="458150" y="1509475"/>
            <a:ext cx="2077500" cy="1133700"/>
          </a:xfrm>
          <a:prstGeom prst="rect">
            <a:avLst/>
          </a:prstGeom>
        </p:spPr>
        <p:txBody>
          <a:bodyPr anchorCtr="0" anchor="ctr" bIns="0" lIns="91425" spcFirstLastPara="1" rIns="91425" wrap="square" tIns="0">
            <a:normAutofit/>
          </a:bodyPr>
          <a:lstStyle>
            <a:lvl1pPr lvl="0">
              <a:spcBef>
                <a:spcPts val="0"/>
              </a:spcBef>
              <a:spcAft>
                <a:spcPts val="0"/>
              </a:spcAft>
              <a:buSzPts val="2800"/>
              <a:buFont typeface="Alexandria Light"/>
              <a:buNone/>
              <a:defRPr sz="2800">
                <a:latin typeface="Alexandria Light"/>
                <a:ea typeface="Alexandria Light"/>
                <a:cs typeface="Alexandria Light"/>
                <a:sym typeface="Alexandria Light"/>
              </a:defRPr>
            </a:lvl1pPr>
            <a:lvl2pPr lvl="1">
              <a:spcBef>
                <a:spcPts val="0"/>
              </a:spcBef>
              <a:spcAft>
                <a:spcPts val="0"/>
              </a:spcAft>
              <a:buSzPts val="2800"/>
              <a:buFont typeface="Alexandria Light"/>
              <a:buNone/>
              <a:defRPr sz="2800">
                <a:latin typeface="Alexandria Light"/>
                <a:ea typeface="Alexandria Light"/>
                <a:cs typeface="Alexandria Light"/>
                <a:sym typeface="Alexandria Light"/>
              </a:defRPr>
            </a:lvl2pPr>
            <a:lvl3pPr lvl="2">
              <a:spcBef>
                <a:spcPts val="0"/>
              </a:spcBef>
              <a:spcAft>
                <a:spcPts val="0"/>
              </a:spcAft>
              <a:buSzPts val="2800"/>
              <a:buFont typeface="Alexandria Light"/>
              <a:buNone/>
              <a:defRPr sz="2800">
                <a:latin typeface="Alexandria Light"/>
                <a:ea typeface="Alexandria Light"/>
                <a:cs typeface="Alexandria Light"/>
                <a:sym typeface="Alexandria Light"/>
              </a:defRPr>
            </a:lvl3pPr>
            <a:lvl4pPr lvl="3">
              <a:spcBef>
                <a:spcPts val="0"/>
              </a:spcBef>
              <a:spcAft>
                <a:spcPts val="0"/>
              </a:spcAft>
              <a:buSzPts val="2800"/>
              <a:buFont typeface="Alexandria Light"/>
              <a:buNone/>
              <a:defRPr sz="2800">
                <a:latin typeface="Alexandria Light"/>
                <a:ea typeface="Alexandria Light"/>
                <a:cs typeface="Alexandria Light"/>
                <a:sym typeface="Alexandria Light"/>
              </a:defRPr>
            </a:lvl4pPr>
            <a:lvl5pPr lvl="4">
              <a:spcBef>
                <a:spcPts val="0"/>
              </a:spcBef>
              <a:spcAft>
                <a:spcPts val="0"/>
              </a:spcAft>
              <a:buSzPts val="2800"/>
              <a:buFont typeface="Alexandria Light"/>
              <a:buNone/>
              <a:defRPr sz="2800">
                <a:latin typeface="Alexandria Light"/>
                <a:ea typeface="Alexandria Light"/>
                <a:cs typeface="Alexandria Light"/>
                <a:sym typeface="Alexandria Light"/>
              </a:defRPr>
            </a:lvl5pPr>
            <a:lvl6pPr lvl="5">
              <a:spcBef>
                <a:spcPts val="0"/>
              </a:spcBef>
              <a:spcAft>
                <a:spcPts val="0"/>
              </a:spcAft>
              <a:buSzPts val="2800"/>
              <a:buFont typeface="Alexandria Light"/>
              <a:buNone/>
              <a:defRPr sz="2800">
                <a:latin typeface="Alexandria Light"/>
                <a:ea typeface="Alexandria Light"/>
                <a:cs typeface="Alexandria Light"/>
                <a:sym typeface="Alexandria Light"/>
              </a:defRPr>
            </a:lvl6pPr>
            <a:lvl7pPr lvl="6">
              <a:spcBef>
                <a:spcPts val="0"/>
              </a:spcBef>
              <a:spcAft>
                <a:spcPts val="0"/>
              </a:spcAft>
              <a:buSzPts val="2800"/>
              <a:buFont typeface="Alexandria Light"/>
              <a:buNone/>
              <a:defRPr sz="2800">
                <a:latin typeface="Alexandria Light"/>
                <a:ea typeface="Alexandria Light"/>
                <a:cs typeface="Alexandria Light"/>
                <a:sym typeface="Alexandria Light"/>
              </a:defRPr>
            </a:lvl7pPr>
            <a:lvl8pPr lvl="7">
              <a:spcBef>
                <a:spcPts val="0"/>
              </a:spcBef>
              <a:spcAft>
                <a:spcPts val="0"/>
              </a:spcAft>
              <a:buSzPts val="2800"/>
              <a:buFont typeface="Alexandria Light"/>
              <a:buNone/>
              <a:defRPr sz="2800">
                <a:latin typeface="Alexandria Light"/>
                <a:ea typeface="Alexandria Light"/>
                <a:cs typeface="Alexandria Light"/>
                <a:sym typeface="Alexandria Light"/>
              </a:defRPr>
            </a:lvl8pPr>
            <a:lvl9pPr lvl="8">
              <a:spcBef>
                <a:spcPts val="0"/>
              </a:spcBef>
              <a:spcAft>
                <a:spcPts val="0"/>
              </a:spcAft>
              <a:buSzPts val="2800"/>
              <a:buFont typeface="Alexandria Light"/>
              <a:buNone/>
              <a:defRPr sz="2800">
                <a:latin typeface="Alexandria Light"/>
                <a:ea typeface="Alexandria Light"/>
                <a:cs typeface="Alexandria Light"/>
                <a:sym typeface="Alexandria Light"/>
              </a:defRPr>
            </a:lvl9pPr>
          </a:lstStyle>
          <a:p/>
        </p:txBody>
      </p:sp>
      <p:sp>
        <p:nvSpPr>
          <p:cNvPr id="881" name="Google Shape;881;p31"/>
          <p:cNvSpPr txBox="1"/>
          <p:nvPr>
            <p:ph idx="5" type="subTitle"/>
          </p:nvPr>
        </p:nvSpPr>
        <p:spPr>
          <a:xfrm>
            <a:off x="458150" y="2643175"/>
            <a:ext cx="2077500" cy="1107000"/>
          </a:xfrm>
          <a:prstGeom prst="rect">
            <a:avLst/>
          </a:prstGeom>
        </p:spPr>
        <p:txBody>
          <a:bodyPr anchorCtr="0" anchor="ctr" bIns="0" lIns="91425" spcFirstLastPara="1" rIns="91425" wrap="square" tIns="0">
            <a:normAutofit/>
          </a:bodyPr>
          <a:lstStyle>
            <a:lvl1pPr lvl="0">
              <a:spcBef>
                <a:spcPts val="0"/>
              </a:spcBef>
              <a:spcAft>
                <a:spcPts val="0"/>
              </a:spcAft>
              <a:buSzPts val="2800"/>
              <a:buFont typeface="Alexandria Light"/>
              <a:buNone/>
              <a:defRPr sz="2800">
                <a:latin typeface="Alexandria Light"/>
                <a:ea typeface="Alexandria Light"/>
                <a:cs typeface="Alexandria Light"/>
                <a:sym typeface="Alexandria Light"/>
              </a:defRPr>
            </a:lvl1pPr>
            <a:lvl2pPr lvl="1">
              <a:spcBef>
                <a:spcPts val="0"/>
              </a:spcBef>
              <a:spcAft>
                <a:spcPts val="0"/>
              </a:spcAft>
              <a:buSzPts val="2800"/>
              <a:buFont typeface="Alexandria Light"/>
              <a:buNone/>
              <a:defRPr sz="2800">
                <a:latin typeface="Alexandria Light"/>
                <a:ea typeface="Alexandria Light"/>
                <a:cs typeface="Alexandria Light"/>
                <a:sym typeface="Alexandria Light"/>
              </a:defRPr>
            </a:lvl2pPr>
            <a:lvl3pPr lvl="2">
              <a:spcBef>
                <a:spcPts val="0"/>
              </a:spcBef>
              <a:spcAft>
                <a:spcPts val="0"/>
              </a:spcAft>
              <a:buSzPts val="2800"/>
              <a:buFont typeface="Alexandria Light"/>
              <a:buNone/>
              <a:defRPr sz="2800">
                <a:latin typeface="Alexandria Light"/>
                <a:ea typeface="Alexandria Light"/>
                <a:cs typeface="Alexandria Light"/>
                <a:sym typeface="Alexandria Light"/>
              </a:defRPr>
            </a:lvl3pPr>
            <a:lvl4pPr lvl="3">
              <a:spcBef>
                <a:spcPts val="0"/>
              </a:spcBef>
              <a:spcAft>
                <a:spcPts val="0"/>
              </a:spcAft>
              <a:buSzPts val="2800"/>
              <a:buFont typeface="Alexandria Light"/>
              <a:buNone/>
              <a:defRPr sz="2800">
                <a:latin typeface="Alexandria Light"/>
                <a:ea typeface="Alexandria Light"/>
                <a:cs typeface="Alexandria Light"/>
                <a:sym typeface="Alexandria Light"/>
              </a:defRPr>
            </a:lvl4pPr>
            <a:lvl5pPr lvl="4">
              <a:spcBef>
                <a:spcPts val="0"/>
              </a:spcBef>
              <a:spcAft>
                <a:spcPts val="0"/>
              </a:spcAft>
              <a:buSzPts val="2800"/>
              <a:buFont typeface="Alexandria Light"/>
              <a:buNone/>
              <a:defRPr sz="2800">
                <a:latin typeface="Alexandria Light"/>
                <a:ea typeface="Alexandria Light"/>
                <a:cs typeface="Alexandria Light"/>
                <a:sym typeface="Alexandria Light"/>
              </a:defRPr>
            </a:lvl5pPr>
            <a:lvl6pPr lvl="5">
              <a:spcBef>
                <a:spcPts val="0"/>
              </a:spcBef>
              <a:spcAft>
                <a:spcPts val="0"/>
              </a:spcAft>
              <a:buSzPts val="2800"/>
              <a:buFont typeface="Alexandria Light"/>
              <a:buNone/>
              <a:defRPr sz="2800">
                <a:latin typeface="Alexandria Light"/>
                <a:ea typeface="Alexandria Light"/>
                <a:cs typeface="Alexandria Light"/>
                <a:sym typeface="Alexandria Light"/>
              </a:defRPr>
            </a:lvl6pPr>
            <a:lvl7pPr lvl="6">
              <a:spcBef>
                <a:spcPts val="0"/>
              </a:spcBef>
              <a:spcAft>
                <a:spcPts val="0"/>
              </a:spcAft>
              <a:buSzPts val="2800"/>
              <a:buFont typeface="Alexandria Light"/>
              <a:buNone/>
              <a:defRPr sz="2800">
                <a:latin typeface="Alexandria Light"/>
                <a:ea typeface="Alexandria Light"/>
                <a:cs typeface="Alexandria Light"/>
                <a:sym typeface="Alexandria Light"/>
              </a:defRPr>
            </a:lvl7pPr>
            <a:lvl8pPr lvl="7">
              <a:spcBef>
                <a:spcPts val="0"/>
              </a:spcBef>
              <a:spcAft>
                <a:spcPts val="0"/>
              </a:spcAft>
              <a:buSzPts val="2800"/>
              <a:buFont typeface="Alexandria Light"/>
              <a:buNone/>
              <a:defRPr sz="2800">
                <a:latin typeface="Alexandria Light"/>
                <a:ea typeface="Alexandria Light"/>
                <a:cs typeface="Alexandria Light"/>
                <a:sym typeface="Alexandria Light"/>
              </a:defRPr>
            </a:lvl8pPr>
            <a:lvl9pPr lvl="8">
              <a:spcBef>
                <a:spcPts val="0"/>
              </a:spcBef>
              <a:spcAft>
                <a:spcPts val="0"/>
              </a:spcAft>
              <a:buSzPts val="2800"/>
              <a:buFont typeface="Alexandria Light"/>
              <a:buNone/>
              <a:defRPr sz="2800">
                <a:latin typeface="Alexandria Light"/>
                <a:ea typeface="Alexandria Light"/>
                <a:cs typeface="Alexandria Light"/>
                <a:sym typeface="Alexandria Light"/>
              </a:defRPr>
            </a:lvl9pPr>
          </a:lstStyle>
          <a:p/>
        </p:txBody>
      </p:sp>
      <p:sp>
        <p:nvSpPr>
          <p:cNvPr id="882" name="Google Shape;882;p31"/>
          <p:cNvSpPr txBox="1"/>
          <p:nvPr>
            <p:ph idx="6" type="subTitle"/>
          </p:nvPr>
        </p:nvSpPr>
        <p:spPr>
          <a:xfrm>
            <a:off x="458150" y="3750175"/>
            <a:ext cx="2077500" cy="1107000"/>
          </a:xfrm>
          <a:prstGeom prst="rect">
            <a:avLst/>
          </a:prstGeom>
        </p:spPr>
        <p:txBody>
          <a:bodyPr anchorCtr="0" anchor="ctr" bIns="0" lIns="91425" spcFirstLastPara="1" rIns="91425" wrap="square" tIns="0">
            <a:normAutofit/>
          </a:bodyPr>
          <a:lstStyle>
            <a:lvl1pPr lvl="0">
              <a:spcBef>
                <a:spcPts val="0"/>
              </a:spcBef>
              <a:spcAft>
                <a:spcPts val="0"/>
              </a:spcAft>
              <a:buSzPts val="2800"/>
              <a:buFont typeface="Alexandria Light"/>
              <a:buNone/>
              <a:defRPr sz="2800">
                <a:latin typeface="Alexandria Light"/>
                <a:ea typeface="Alexandria Light"/>
                <a:cs typeface="Alexandria Light"/>
                <a:sym typeface="Alexandria Light"/>
              </a:defRPr>
            </a:lvl1pPr>
            <a:lvl2pPr lvl="1">
              <a:spcBef>
                <a:spcPts val="0"/>
              </a:spcBef>
              <a:spcAft>
                <a:spcPts val="0"/>
              </a:spcAft>
              <a:buSzPts val="2800"/>
              <a:buFont typeface="Alexandria Light"/>
              <a:buNone/>
              <a:defRPr sz="2800">
                <a:latin typeface="Alexandria Light"/>
                <a:ea typeface="Alexandria Light"/>
                <a:cs typeface="Alexandria Light"/>
                <a:sym typeface="Alexandria Light"/>
              </a:defRPr>
            </a:lvl2pPr>
            <a:lvl3pPr lvl="2">
              <a:spcBef>
                <a:spcPts val="0"/>
              </a:spcBef>
              <a:spcAft>
                <a:spcPts val="0"/>
              </a:spcAft>
              <a:buSzPts val="2800"/>
              <a:buFont typeface="Alexandria Light"/>
              <a:buNone/>
              <a:defRPr sz="2800">
                <a:latin typeface="Alexandria Light"/>
                <a:ea typeface="Alexandria Light"/>
                <a:cs typeface="Alexandria Light"/>
                <a:sym typeface="Alexandria Light"/>
              </a:defRPr>
            </a:lvl3pPr>
            <a:lvl4pPr lvl="3">
              <a:spcBef>
                <a:spcPts val="0"/>
              </a:spcBef>
              <a:spcAft>
                <a:spcPts val="0"/>
              </a:spcAft>
              <a:buSzPts val="2800"/>
              <a:buFont typeface="Alexandria Light"/>
              <a:buNone/>
              <a:defRPr sz="2800">
                <a:latin typeface="Alexandria Light"/>
                <a:ea typeface="Alexandria Light"/>
                <a:cs typeface="Alexandria Light"/>
                <a:sym typeface="Alexandria Light"/>
              </a:defRPr>
            </a:lvl4pPr>
            <a:lvl5pPr lvl="4">
              <a:spcBef>
                <a:spcPts val="0"/>
              </a:spcBef>
              <a:spcAft>
                <a:spcPts val="0"/>
              </a:spcAft>
              <a:buSzPts val="2800"/>
              <a:buFont typeface="Alexandria Light"/>
              <a:buNone/>
              <a:defRPr sz="2800">
                <a:latin typeface="Alexandria Light"/>
                <a:ea typeface="Alexandria Light"/>
                <a:cs typeface="Alexandria Light"/>
                <a:sym typeface="Alexandria Light"/>
              </a:defRPr>
            </a:lvl5pPr>
            <a:lvl6pPr lvl="5">
              <a:spcBef>
                <a:spcPts val="0"/>
              </a:spcBef>
              <a:spcAft>
                <a:spcPts val="0"/>
              </a:spcAft>
              <a:buSzPts val="2800"/>
              <a:buFont typeface="Alexandria Light"/>
              <a:buNone/>
              <a:defRPr sz="2800">
                <a:latin typeface="Alexandria Light"/>
                <a:ea typeface="Alexandria Light"/>
                <a:cs typeface="Alexandria Light"/>
                <a:sym typeface="Alexandria Light"/>
              </a:defRPr>
            </a:lvl6pPr>
            <a:lvl7pPr lvl="6">
              <a:spcBef>
                <a:spcPts val="0"/>
              </a:spcBef>
              <a:spcAft>
                <a:spcPts val="0"/>
              </a:spcAft>
              <a:buSzPts val="2800"/>
              <a:buFont typeface="Alexandria Light"/>
              <a:buNone/>
              <a:defRPr sz="2800">
                <a:latin typeface="Alexandria Light"/>
                <a:ea typeface="Alexandria Light"/>
                <a:cs typeface="Alexandria Light"/>
                <a:sym typeface="Alexandria Light"/>
              </a:defRPr>
            </a:lvl7pPr>
            <a:lvl8pPr lvl="7">
              <a:spcBef>
                <a:spcPts val="0"/>
              </a:spcBef>
              <a:spcAft>
                <a:spcPts val="0"/>
              </a:spcAft>
              <a:buSzPts val="2800"/>
              <a:buFont typeface="Alexandria Light"/>
              <a:buNone/>
              <a:defRPr sz="2800">
                <a:latin typeface="Alexandria Light"/>
                <a:ea typeface="Alexandria Light"/>
                <a:cs typeface="Alexandria Light"/>
                <a:sym typeface="Alexandria Light"/>
              </a:defRPr>
            </a:lvl8pPr>
            <a:lvl9pPr lvl="8">
              <a:spcBef>
                <a:spcPts val="0"/>
              </a:spcBef>
              <a:spcAft>
                <a:spcPts val="0"/>
              </a:spcAft>
              <a:buSzPts val="2800"/>
              <a:buFont typeface="Alexandria Light"/>
              <a:buNone/>
              <a:defRPr sz="2800">
                <a:latin typeface="Alexandria Light"/>
                <a:ea typeface="Alexandria Light"/>
                <a:cs typeface="Alexandria Light"/>
                <a:sym typeface="Alexandria Light"/>
              </a:defRPr>
            </a:lvl9pPr>
          </a:lstStyle>
          <a:p/>
        </p:txBody>
      </p:sp>
      <p:sp>
        <p:nvSpPr>
          <p:cNvPr id="883" name="Google Shape;883;p31"/>
          <p:cNvSpPr txBox="1"/>
          <p:nvPr>
            <p:ph type="ctrTitle"/>
          </p:nvPr>
        </p:nvSpPr>
        <p:spPr>
          <a:xfrm>
            <a:off x="458150" y="194250"/>
            <a:ext cx="6011100" cy="784800"/>
          </a:xfrm>
          <a:prstGeom prst="rect">
            <a:avLst/>
          </a:prstGeom>
        </p:spPr>
        <p:txBody>
          <a:bodyPr anchorCtr="0" anchor="t" bIns="91425" lIns="91425" spcFirstLastPara="1" rIns="91425" wrap="square" tIns="91425">
            <a:normAutofit/>
          </a:bodyPr>
          <a:lstStyle>
            <a:lvl1pPr lvl="0">
              <a:spcBef>
                <a:spcPts val="0"/>
              </a:spcBef>
              <a:spcAft>
                <a:spcPts val="0"/>
              </a:spcAft>
              <a:buSzPts val="4000"/>
              <a:buFont typeface="Alexandria Black"/>
              <a:buNone/>
              <a:defRPr sz="4000"/>
            </a:lvl1pPr>
            <a:lvl2pPr lvl="1">
              <a:spcBef>
                <a:spcPts val="0"/>
              </a:spcBef>
              <a:spcAft>
                <a:spcPts val="0"/>
              </a:spcAft>
              <a:buSzPts val="4000"/>
              <a:buFont typeface="Alexandria Black"/>
              <a:buNone/>
              <a:defRPr sz="4000">
                <a:latin typeface="Alexandria Black"/>
                <a:ea typeface="Alexandria Black"/>
                <a:cs typeface="Alexandria Black"/>
                <a:sym typeface="Alexandria Black"/>
              </a:defRPr>
            </a:lvl2pPr>
            <a:lvl3pPr lvl="2">
              <a:spcBef>
                <a:spcPts val="0"/>
              </a:spcBef>
              <a:spcAft>
                <a:spcPts val="0"/>
              </a:spcAft>
              <a:buSzPts val="4000"/>
              <a:buFont typeface="Alexandria Black"/>
              <a:buNone/>
              <a:defRPr sz="4000">
                <a:latin typeface="Alexandria Black"/>
                <a:ea typeface="Alexandria Black"/>
                <a:cs typeface="Alexandria Black"/>
                <a:sym typeface="Alexandria Black"/>
              </a:defRPr>
            </a:lvl3pPr>
            <a:lvl4pPr lvl="3">
              <a:spcBef>
                <a:spcPts val="0"/>
              </a:spcBef>
              <a:spcAft>
                <a:spcPts val="0"/>
              </a:spcAft>
              <a:buSzPts val="4000"/>
              <a:buFont typeface="Alexandria Black"/>
              <a:buNone/>
              <a:defRPr sz="4000">
                <a:latin typeface="Alexandria Black"/>
                <a:ea typeface="Alexandria Black"/>
                <a:cs typeface="Alexandria Black"/>
                <a:sym typeface="Alexandria Black"/>
              </a:defRPr>
            </a:lvl4pPr>
            <a:lvl5pPr lvl="4">
              <a:spcBef>
                <a:spcPts val="0"/>
              </a:spcBef>
              <a:spcAft>
                <a:spcPts val="0"/>
              </a:spcAft>
              <a:buSzPts val="4000"/>
              <a:buFont typeface="Alexandria Black"/>
              <a:buNone/>
              <a:defRPr sz="4000">
                <a:latin typeface="Alexandria Black"/>
                <a:ea typeface="Alexandria Black"/>
                <a:cs typeface="Alexandria Black"/>
                <a:sym typeface="Alexandria Black"/>
              </a:defRPr>
            </a:lvl5pPr>
            <a:lvl6pPr lvl="5">
              <a:spcBef>
                <a:spcPts val="0"/>
              </a:spcBef>
              <a:spcAft>
                <a:spcPts val="0"/>
              </a:spcAft>
              <a:buSzPts val="4000"/>
              <a:buFont typeface="Alexandria Black"/>
              <a:buNone/>
              <a:defRPr sz="4000">
                <a:latin typeface="Alexandria Black"/>
                <a:ea typeface="Alexandria Black"/>
                <a:cs typeface="Alexandria Black"/>
                <a:sym typeface="Alexandria Black"/>
              </a:defRPr>
            </a:lvl6pPr>
            <a:lvl7pPr lvl="6">
              <a:spcBef>
                <a:spcPts val="0"/>
              </a:spcBef>
              <a:spcAft>
                <a:spcPts val="0"/>
              </a:spcAft>
              <a:buSzPts val="4000"/>
              <a:buFont typeface="Alexandria Black"/>
              <a:buNone/>
              <a:defRPr sz="4000">
                <a:latin typeface="Alexandria Black"/>
                <a:ea typeface="Alexandria Black"/>
                <a:cs typeface="Alexandria Black"/>
                <a:sym typeface="Alexandria Black"/>
              </a:defRPr>
            </a:lvl7pPr>
            <a:lvl8pPr lvl="7">
              <a:spcBef>
                <a:spcPts val="0"/>
              </a:spcBef>
              <a:spcAft>
                <a:spcPts val="0"/>
              </a:spcAft>
              <a:buSzPts val="4000"/>
              <a:buFont typeface="Alexandria Black"/>
              <a:buNone/>
              <a:defRPr sz="4000">
                <a:latin typeface="Alexandria Black"/>
                <a:ea typeface="Alexandria Black"/>
                <a:cs typeface="Alexandria Black"/>
                <a:sym typeface="Alexandria Black"/>
              </a:defRPr>
            </a:lvl8pPr>
            <a:lvl9pPr lvl="8">
              <a:spcBef>
                <a:spcPts val="0"/>
              </a:spcBef>
              <a:spcAft>
                <a:spcPts val="0"/>
              </a:spcAft>
              <a:buSzPts val="4000"/>
              <a:buFont typeface="Alexandria Black"/>
              <a:buNone/>
              <a:defRPr sz="4000">
                <a:latin typeface="Alexandria Black"/>
                <a:ea typeface="Alexandria Black"/>
                <a:cs typeface="Alexandria Black"/>
                <a:sym typeface="Alexandria Black"/>
              </a:defRPr>
            </a:lvl9pPr>
          </a:lstStyle>
          <a:p/>
        </p:txBody>
      </p:sp>
      <p:sp>
        <p:nvSpPr>
          <p:cNvPr id="884" name="Google Shape;884;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30">
  <p:cSld name="CUSTOM_23_1_1">
    <p:bg>
      <p:bgPr>
        <a:solidFill>
          <a:schemeClr val="dk1"/>
        </a:solidFill>
      </p:bgPr>
    </p:bg>
    <p:spTree>
      <p:nvGrpSpPr>
        <p:cNvPr id="885" name="Shape 885"/>
        <p:cNvGrpSpPr/>
        <p:nvPr/>
      </p:nvGrpSpPr>
      <p:grpSpPr>
        <a:xfrm>
          <a:off x="0" y="0"/>
          <a:ext cx="0" cy="0"/>
          <a:chOff x="0" y="0"/>
          <a:chExt cx="0" cy="0"/>
        </a:xfrm>
      </p:grpSpPr>
      <p:cxnSp>
        <p:nvCxnSpPr>
          <p:cNvPr id="886" name="Google Shape;886;p32"/>
          <p:cNvCxnSpPr/>
          <p:nvPr/>
        </p:nvCxnSpPr>
        <p:spPr>
          <a:xfrm>
            <a:off x="9038175" y="-1050"/>
            <a:ext cx="0" cy="5138700"/>
          </a:xfrm>
          <a:prstGeom prst="straightConnector1">
            <a:avLst/>
          </a:prstGeom>
          <a:noFill/>
          <a:ln cap="flat" cmpd="sng" w="9525">
            <a:solidFill>
              <a:schemeClr val="accent6"/>
            </a:solidFill>
            <a:prstDash val="solid"/>
            <a:round/>
            <a:headEnd len="sm" w="sm" type="none"/>
            <a:tailEnd len="sm" w="sm" type="none"/>
          </a:ln>
        </p:spPr>
      </p:cxnSp>
      <p:grpSp>
        <p:nvGrpSpPr>
          <p:cNvPr id="887" name="Google Shape;887;p32"/>
          <p:cNvGrpSpPr/>
          <p:nvPr/>
        </p:nvGrpSpPr>
        <p:grpSpPr>
          <a:xfrm rot="10800000">
            <a:off x="4653775" y="91898"/>
            <a:ext cx="142800" cy="4753151"/>
            <a:chOff x="-30475" y="94400"/>
            <a:chExt cx="142800" cy="4914850"/>
          </a:xfrm>
        </p:grpSpPr>
        <p:sp>
          <p:nvSpPr>
            <p:cNvPr id="888" name="Google Shape;888;p32"/>
            <p:cNvSpPr/>
            <p:nvPr/>
          </p:nvSpPr>
          <p:spPr>
            <a:xfrm>
              <a:off x="-29595" y="9440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89" name="Google Shape;889;p32"/>
            <p:cNvSpPr/>
            <p:nvPr/>
          </p:nvSpPr>
          <p:spPr>
            <a:xfrm>
              <a:off x="-29595" y="324226"/>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0" name="Google Shape;890;p32"/>
            <p:cNvSpPr/>
            <p:nvPr/>
          </p:nvSpPr>
          <p:spPr>
            <a:xfrm>
              <a:off x="-29595" y="558226"/>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1" name="Google Shape;891;p32"/>
            <p:cNvSpPr/>
            <p:nvPr/>
          </p:nvSpPr>
          <p:spPr>
            <a:xfrm>
              <a:off x="-29595" y="788052"/>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2" name="Google Shape;892;p32"/>
            <p:cNvSpPr/>
            <p:nvPr/>
          </p:nvSpPr>
          <p:spPr>
            <a:xfrm>
              <a:off x="-29595" y="1026215"/>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3" name="Google Shape;893;p32"/>
            <p:cNvSpPr/>
            <p:nvPr/>
          </p:nvSpPr>
          <p:spPr>
            <a:xfrm>
              <a:off x="-29595" y="125604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4" name="Google Shape;894;p32"/>
            <p:cNvSpPr/>
            <p:nvPr/>
          </p:nvSpPr>
          <p:spPr>
            <a:xfrm>
              <a:off x="-29595" y="1490041"/>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5" name="Google Shape;895;p32"/>
            <p:cNvSpPr/>
            <p:nvPr/>
          </p:nvSpPr>
          <p:spPr>
            <a:xfrm>
              <a:off x="-29595" y="1719867"/>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6" name="Google Shape;896;p32"/>
            <p:cNvSpPr/>
            <p:nvPr/>
          </p:nvSpPr>
          <p:spPr>
            <a:xfrm>
              <a:off x="-29595" y="195388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7" name="Google Shape;897;p32"/>
            <p:cNvSpPr/>
            <p:nvPr/>
          </p:nvSpPr>
          <p:spPr>
            <a:xfrm>
              <a:off x="-29595" y="218788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8" name="Google Shape;898;p32"/>
            <p:cNvSpPr/>
            <p:nvPr/>
          </p:nvSpPr>
          <p:spPr>
            <a:xfrm>
              <a:off x="-29595" y="2417706"/>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899" name="Google Shape;899;p32"/>
            <p:cNvSpPr/>
            <p:nvPr/>
          </p:nvSpPr>
          <p:spPr>
            <a:xfrm>
              <a:off x="-29595" y="2655869"/>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0" name="Google Shape;900;p32"/>
            <p:cNvSpPr/>
            <p:nvPr/>
          </p:nvSpPr>
          <p:spPr>
            <a:xfrm>
              <a:off x="-29595" y="2885695"/>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1" name="Google Shape;901;p32"/>
            <p:cNvSpPr/>
            <p:nvPr/>
          </p:nvSpPr>
          <p:spPr>
            <a:xfrm>
              <a:off x="-30475" y="3111145"/>
              <a:ext cx="1428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2" name="Google Shape;902;p32"/>
            <p:cNvSpPr/>
            <p:nvPr/>
          </p:nvSpPr>
          <p:spPr>
            <a:xfrm>
              <a:off x="-30475" y="3336595"/>
              <a:ext cx="1428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3" name="Google Shape;903;p32"/>
            <p:cNvSpPr/>
            <p:nvPr/>
          </p:nvSpPr>
          <p:spPr>
            <a:xfrm>
              <a:off x="-29595" y="3551197"/>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4" name="Google Shape;904;p32"/>
            <p:cNvSpPr/>
            <p:nvPr/>
          </p:nvSpPr>
          <p:spPr>
            <a:xfrm>
              <a:off x="-29595" y="3781022"/>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5" name="Google Shape;905;p32"/>
            <p:cNvSpPr/>
            <p:nvPr/>
          </p:nvSpPr>
          <p:spPr>
            <a:xfrm>
              <a:off x="-29595" y="4019185"/>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6" name="Google Shape;906;p32"/>
            <p:cNvSpPr/>
            <p:nvPr/>
          </p:nvSpPr>
          <p:spPr>
            <a:xfrm>
              <a:off x="-29595" y="4249011"/>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7" name="Google Shape;907;p32"/>
            <p:cNvSpPr/>
            <p:nvPr/>
          </p:nvSpPr>
          <p:spPr>
            <a:xfrm>
              <a:off x="-29595" y="4483011"/>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8" name="Google Shape;908;p32"/>
            <p:cNvSpPr/>
            <p:nvPr/>
          </p:nvSpPr>
          <p:spPr>
            <a:xfrm>
              <a:off x="-29595" y="4712837"/>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09" name="Google Shape;909;p32"/>
            <p:cNvSpPr/>
            <p:nvPr/>
          </p:nvSpPr>
          <p:spPr>
            <a:xfrm>
              <a:off x="-29595" y="4946850"/>
              <a:ext cx="141000" cy="624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910" name="Google Shape;910;p32"/>
          <p:cNvCxnSpPr/>
          <p:nvPr/>
        </p:nvCxnSpPr>
        <p:spPr>
          <a:xfrm>
            <a:off x="4782200" y="2400"/>
            <a:ext cx="0" cy="5138700"/>
          </a:xfrm>
          <a:prstGeom prst="straightConnector1">
            <a:avLst/>
          </a:prstGeom>
          <a:noFill/>
          <a:ln cap="flat" cmpd="sng" w="9525">
            <a:solidFill>
              <a:schemeClr val="accent1"/>
            </a:solidFill>
            <a:prstDash val="solid"/>
            <a:round/>
            <a:headEnd len="sm" w="sm" type="none"/>
            <a:tailEnd len="sm" w="sm" type="none"/>
          </a:ln>
        </p:spPr>
      </p:cxnSp>
      <p:sp>
        <p:nvSpPr>
          <p:cNvPr id="911" name="Google Shape;911;p32"/>
          <p:cNvSpPr/>
          <p:nvPr/>
        </p:nvSpPr>
        <p:spPr>
          <a:xfrm rot="10800000">
            <a:off x="4654670" y="5035574"/>
            <a:ext cx="141000" cy="60300"/>
          </a:xfrm>
          <a:prstGeom prst="mathMinus">
            <a:avLst>
              <a:gd fmla="val 23520" name="adj1"/>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12" name="Google Shape;912;p32"/>
          <p:cNvSpPr txBox="1"/>
          <p:nvPr>
            <p:ph type="ctrTitle"/>
          </p:nvPr>
        </p:nvSpPr>
        <p:spPr>
          <a:xfrm>
            <a:off x="5067950" y="393750"/>
            <a:ext cx="3823800" cy="16740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Clr>
                <a:schemeClr val="lt1"/>
              </a:buClr>
              <a:buSzPts val="5500"/>
              <a:buFont typeface="Alexandria Black"/>
              <a:buNone/>
              <a:defRPr sz="5500">
                <a:solidFill>
                  <a:schemeClr val="lt1"/>
                </a:solidFill>
              </a:defRPr>
            </a:lvl1pPr>
            <a:lvl2pPr lvl="1">
              <a:spcBef>
                <a:spcPts val="0"/>
              </a:spcBef>
              <a:spcAft>
                <a:spcPts val="0"/>
              </a:spcAft>
              <a:buClr>
                <a:schemeClr val="lt1"/>
              </a:buClr>
              <a:buSzPts val="5500"/>
              <a:buNone/>
              <a:defRPr sz="5500">
                <a:solidFill>
                  <a:schemeClr val="lt1"/>
                </a:solidFill>
              </a:defRPr>
            </a:lvl2pPr>
            <a:lvl3pPr lvl="2">
              <a:spcBef>
                <a:spcPts val="0"/>
              </a:spcBef>
              <a:spcAft>
                <a:spcPts val="0"/>
              </a:spcAft>
              <a:buClr>
                <a:schemeClr val="lt1"/>
              </a:buClr>
              <a:buSzPts val="5500"/>
              <a:buNone/>
              <a:defRPr sz="5500">
                <a:solidFill>
                  <a:schemeClr val="lt1"/>
                </a:solidFill>
              </a:defRPr>
            </a:lvl3pPr>
            <a:lvl4pPr lvl="3">
              <a:spcBef>
                <a:spcPts val="0"/>
              </a:spcBef>
              <a:spcAft>
                <a:spcPts val="0"/>
              </a:spcAft>
              <a:buClr>
                <a:schemeClr val="lt1"/>
              </a:buClr>
              <a:buSzPts val="5500"/>
              <a:buNone/>
              <a:defRPr sz="5500">
                <a:solidFill>
                  <a:schemeClr val="lt1"/>
                </a:solidFill>
              </a:defRPr>
            </a:lvl4pPr>
            <a:lvl5pPr lvl="4">
              <a:spcBef>
                <a:spcPts val="0"/>
              </a:spcBef>
              <a:spcAft>
                <a:spcPts val="0"/>
              </a:spcAft>
              <a:buClr>
                <a:schemeClr val="lt1"/>
              </a:buClr>
              <a:buSzPts val="5500"/>
              <a:buNone/>
              <a:defRPr sz="5500">
                <a:solidFill>
                  <a:schemeClr val="lt1"/>
                </a:solidFill>
              </a:defRPr>
            </a:lvl5pPr>
            <a:lvl6pPr lvl="5">
              <a:spcBef>
                <a:spcPts val="0"/>
              </a:spcBef>
              <a:spcAft>
                <a:spcPts val="0"/>
              </a:spcAft>
              <a:buClr>
                <a:schemeClr val="lt1"/>
              </a:buClr>
              <a:buSzPts val="5500"/>
              <a:buNone/>
              <a:defRPr sz="5500">
                <a:solidFill>
                  <a:schemeClr val="lt1"/>
                </a:solidFill>
              </a:defRPr>
            </a:lvl6pPr>
            <a:lvl7pPr lvl="6">
              <a:spcBef>
                <a:spcPts val="0"/>
              </a:spcBef>
              <a:spcAft>
                <a:spcPts val="0"/>
              </a:spcAft>
              <a:buClr>
                <a:schemeClr val="lt1"/>
              </a:buClr>
              <a:buSzPts val="5500"/>
              <a:buNone/>
              <a:defRPr sz="5500">
                <a:solidFill>
                  <a:schemeClr val="lt1"/>
                </a:solidFill>
              </a:defRPr>
            </a:lvl7pPr>
            <a:lvl8pPr lvl="7">
              <a:spcBef>
                <a:spcPts val="0"/>
              </a:spcBef>
              <a:spcAft>
                <a:spcPts val="0"/>
              </a:spcAft>
              <a:buClr>
                <a:schemeClr val="lt1"/>
              </a:buClr>
              <a:buSzPts val="5500"/>
              <a:buNone/>
              <a:defRPr sz="5500">
                <a:solidFill>
                  <a:schemeClr val="lt1"/>
                </a:solidFill>
              </a:defRPr>
            </a:lvl8pPr>
            <a:lvl9pPr lvl="8">
              <a:spcBef>
                <a:spcPts val="0"/>
              </a:spcBef>
              <a:spcAft>
                <a:spcPts val="0"/>
              </a:spcAft>
              <a:buClr>
                <a:schemeClr val="lt1"/>
              </a:buClr>
              <a:buSzPts val="5500"/>
              <a:buNone/>
              <a:defRPr sz="5500">
                <a:solidFill>
                  <a:schemeClr val="lt1"/>
                </a:solidFill>
              </a:defRPr>
            </a:lvl9pPr>
          </a:lstStyle>
          <a:p/>
        </p:txBody>
      </p:sp>
      <p:sp>
        <p:nvSpPr>
          <p:cNvPr id="913" name="Google Shape;913;p32"/>
          <p:cNvSpPr txBox="1"/>
          <p:nvPr/>
        </p:nvSpPr>
        <p:spPr>
          <a:xfrm>
            <a:off x="7510550" y="2904500"/>
            <a:ext cx="2045400" cy="477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800"/>
              <a:buNone/>
            </a:pPr>
            <a:r>
              <a:t/>
            </a:r>
            <a:endParaRPr sz="1800">
              <a:solidFill>
                <a:schemeClr val="dk2"/>
              </a:solidFill>
            </a:endParaRPr>
          </a:p>
        </p:txBody>
      </p:sp>
      <p:sp>
        <p:nvSpPr>
          <p:cNvPr id="914" name="Google Shape;914;p32"/>
          <p:cNvSpPr txBox="1"/>
          <p:nvPr>
            <p:ph idx="1" type="subTitle"/>
          </p:nvPr>
        </p:nvSpPr>
        <p:spPr>
          <a:xfrm>
            <a:off x="5069768" y="3039725"/>
            <a:ext cx="875100" cy="600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sz="1000">
                <a:solidFill>
                  <a:schemeClr val="lt1"/>
                </a:solidFill>
                <a:latin typeface="Lexend Medium"/>
                <a:ea typeface="Lexend Medium"/>
                <a:cs typeface="Lexend Medium"/>
                <a:sym typeface="Lexend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5" name="Google Shape;915;p32"/>
          <p:cNvSpPr txBox="1"/>
          <p:nvPr>
            <p:ph idx="2" type="subTitle"/>
          </p:nvPr>
        </p:nvSpPr>
        <p:spPr>
          <a:xfrm>
            <a:off x="5069768" y="3734100"/>
            <a:ext cx="875100" cy="600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sz="1000">
                <a:solidFill>
                  <a:schemeClr val="lt1"/>
                </a:solidFill>
                <a:latin typeface="Lexend Medium"/>
                <a:ea typeface="Lexend Medium"/>
                <a:cs typeface="Lexend Medium"/>
                <a:sym typeface="Lexend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6" name="Google Shape;916;p32"/>
          <p:cNvSpPr txBox="1"/>
          <p:nvPr>
            <p:ph idx="3" type="subTitle"/>
          </p:nvPr>
        </p:nvSpPr>
        <p:spPr>
          <a:xfrm>
            <a:off x="5069768" y="4428475"/>
            <a:ext cx="875100" cy="600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sz="1000">
                <a:solidFill>
                  <a:schemeClr val="lt1"/>
                </a:solidFill>
                <a:latin typeface="Lexend Medium"/>
                <a:ea typeface="Lexend Medium"/>
                <a:cs typeface="Lexend Medium"/>
                <a:sym typeface="Lexend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7" name="Google Shape;917;p32"/>
          <p:cNvSpPr txBox="1"/>
          <p:nvPr>
            <p:ph idx="4" type="subTitle"/>
          </p:nvPr>
        </p:nvSpPr>
        <p:spPr>
          <a:xfrm>
            <a:off x="6011425" y="3101375"/>
            <a:ext cx="1979400" cy="47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8" name="Google Shape;918;p32"/>
          <p:cNvSpPr txBox="1"/>
          <p:nvPr>
            <p:ph idx="5" type="subTitle"/>
          </p:nvPr>
        </p:nvSpPr>
        <p:spPr>
          <a:xfrm>
            <a:off x="6045900" y="3795750"/>
            <a:ext cx="1979400" cy="47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19" name="Google Shape;919;p32"/>
          <p:cNvSpPr txBox="1"/>
          <p:nvPr>
            <p:ph idx="6" type="subTitle"/>
          </p:nvPr>
        </p:nvSpPr>
        <p:spPr>
          <a:xfrm>
            <a:off x="6045900" y="4490125"/>
            <a:ext cx="1979400" cy="47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None/>
              <a:defRPr sz="10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920" name="Google Shape;920;p32"/>
          <p:cNvSpPr/>
          <p:nvPr>
            <p:ph idx="7" type="pic"/>
          </p:nvPr>
        </p:nvSpPr>
        <p:spPr>
          <a:xfrm>
            <a:off x="0" y="50"/>
            <a:ext cx="4677300" cy="5143500"/>
          </a:xfrm>
          <a:prstGeom prst="rect">
            <a:avLst/>
          </a:prstGeom>
          <a:noFill/>
          <a:ln>
            <a:noFill/>
          </a:ln>
        </p:spPr>
      </p:sp>
      <p:sp>
        <p:nvSpPr>
          <p:cNvPr id="921" name="Google Shape;921;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black">
  <p:cSld name="CUSTOM_27_1">
    <p:bg>
      <p:bgPr>
        <a:solidFill>
          <a:schemeClr val="dk1"/>
        </a:solidFill>
      </p:bgPr>
    </p:bg>
    <p:spTree>
      <p:nvGrpSpPr>
        <p:cNvPr id="922" name="Shape 922"/>
        <p:cNvGrpSpPr/>
        <p:nvPr/>
      </p:nvGrpSpPr>
      <p:grpSpPr>
        <a:xfrm>
          <a:off x="0" y="0"/>
          <a:ext cx="0" cy="0"/>
          <a:chOff x="0" y="0"/>
          <a:chExt cx="0" cy="0"/>
        </a:xfrm>
      </p:grpSpPr>
      <p:sp>
        <p:nvSpPr>
          <p:cNvPr id="923" name="Google Shape;923;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
        <p:nvSpPr>
          <p:cNvPr id="924" name="Google Shape;924;p33"/>
          <p:cNvSpPr txBox="1"/>
          <p:nvPr>
            <p:ph idx="1" type="subTitle"/>
          </p:nvPr>
        </p:nvSpPr>
        <p:spPr>
          <a:xfrm>
            <a:off x="474950" y="337950"/>
            <a:ext cx="2961900" cy="400200"/>
          </a:xfrm>
          <a:prstGeom prst="rect">
            <a:avLst/>
          </a:prstGeom>
        </p:spPr>
        <p:txBody>
          <a:bodyPr anchorCtr="0" anchor="ctr" bIns="91425" lIns="0" spcFirstLastPara="1" rIns="91425" wrap="square" tIns="91425">
            <a:normAutofit/>
          </a:bodyPr>
          <a:lstStyle>
            <a:lvl1pPr lvl="0">
              <a:lnSpc>
                <a:spcPct val="100000"/>
              </a:lnSpc>
              <a:spcBef>
                <a:spcPts val="0"/>
              </a:spcBef>
              <a:spcAft>
                <a:spcPts val="0"/>
              </a:spcAft>
              <a:buClr>
                <a:schemeClr val="lt1"/>
              </a:buClr>
              <a:buSzPts val="1000"/>
              <a:buFont typeface="Lexend"/>
              <a:buNone/>
              <a:defRPr sz="1000">
                <a:solidFill>
                  <a:schemeClr val="lt1"/>
                </a:solidFill>
              </a:defRPr>
            </a:lvl1pPr>
            <a:lvl2pPr lvl="1">
              <a:lnSpc>
                <a:spcPct val="100000"/>
              </a:lnSpc>
              <a:spcBef>
                <a:spcPts val="0"/>
              </a:spcBef>
              <a:spcAft>
                <a:spcPts val="0"/>
              </a:spcAft>
              <a:buClr>
                <a:schemeClr val="lt1"/>
              </a:buClr>
              <a:buSzPts val="1000"/>
              <a:buFont typeface="Lexend"/>
              <a:buNone/>
              <a:defRPr sz="1000">
                <a:solidFill>
                  <a:schemeClr val="lt1"/>
                </a:solidFill>
              </a:defRPr>
            </a:lvl2pPr>
            <a:lvl3pPr lvl="2">
              <a:lnSpc>
                <a:spcPct val="100000"/>
              </a:lnSpc>
              <a:spcBef>
                <a:spcPts val="0"/>
              </a:spcBef>
              <a:spcAft>
                <a:spcPts val="0"/>
              </a:spcAft>
              <a:buClr>
                <a:schemeClr val="lt1"/>
              </a:buClr>
              <a:buSzPts val="1000"/>
              <a:buFont typeface="Lexend"/>
              <a:buNone/>
              <a:defRPr sz="1000">
                <a:solidFill>
                  <a:schemeClr val="lt1"/>
                </a:solidFill>
              </a:defRPr>
            </a:lvl3pPr>
            <a:lvl4pPr lvl="3">
              <a:lnSpc>
                <a:spcPct val="100000"/>
              </a:lnSpc>
              <a:spcBef>
                <a:spcPts val="0"/>
              </a:spcBef>
              <a:spcAft>
                <a:spcPts val="0"/>
              </a:spcAft>
              <a:buClr>
                <a:schemeClr val="lt1"/>
              </a:buClr>
              <a:buSzPts val="1000"/>
              <a:buFont typeface="Lexend"/>
              <a:buNone/>
              <a:defRPr sz="1000">
                <a:solidFill>
                  <a:schemeClr val="lt1"/>
                </a:solidFill>
              </a:defRPr>
            </a:lvl4pPr>
            <a:lvl5pPr lvl="4">
              <a:lnSpc>
                <a:spcPct val="100000"/>
              </a:lnSpc>
              <a:spcBef>
                <a:spcPts val="0"/>
              </a:spcBef>
              <a:spcAft>
                <a:spcPts val="0"/>
              </a:spcAft>
              <a:buClr>
                <a:schemeClr val="lt1"/>
              </a:buClr>
              <a:buSzPts val="1000"/>
              <a:buFont typeface="Lexend"/>
              <a:buNone/>
              <a:defRPr sz="1000">
                <a:solidFill>
                  <a:schemeClr val="lt1"/>
                </a:solidFill>
              </a:defRPr>
            </a:lvl5pPr>
            <a:lvl6pPr lvl="5">
              <a:lnSpc>
                <a:spcPct val="100000"/>
              </a:lnSpc>
              <a:spcBef>
                <a:spcPts val="0"/>
              </a:spcBef>
              <a:spcAft>
                <a:spcPts val="0"/>
              </a:spcAft>
              <a:buClr>
                <a:schemeClr val="lt1"/>
              </a:buClr>
              <a:buSzPts val="1000"/>
              <a:buFont typeface="Lexend"/>
              <a:buNone/>
              <a:defRPr sz="1000">
                <a:solidFill>
                  <a:schemeClr val="lt1"/>
                </a:solidFill>
              </a:defRPr>
            </a:lvl6pPr>
            <a:lvl7pPr lvl="6">
              <a:lnSpc>
                <a:spcPct val="100000"/>
              </a:lnSpc>
              <a:spcBef>
                <a:spcPts val="0"/>
              </a:spcBef>
              <a:spcAft>
                <a:spcPts val="0"/>
              </a:spcAft>
              <a:buClr>
                <a:schemeClr val="lt1"/>
              </a:buClr>
              <a:buSzPts val="1000"/>
              <a:buFont typeface="Lexend"/>
              <a:buNone/>
              <a:defRPr sz="1000">
                <a:solidFill>
                  <a:schemeClr val="lt1"/>
                </a:solidFill>
              </a:defRPr>
            </a:lvl7pPr>
            <a:lvl8pPr lvl="7">
              <a:lnSpc>
                <a:spcPct val="100000"/>
              </a:lnSpc>
              <a:spcBef>
                <a:spcPts val="0"/>
              </a:spcBef>
              <a:spcAft>
                <a:spcPts val="0"/>
              </a:spcAft>
              <a:buClr>
                <a:schemeClr val="lt1"/>
              </a:buClr>
              <a:buSzPts val="1000"/>
              <a:buFont typeface="Lexend"/>
              <a:buNone/>
              <a:defRPr sz="1000">
                <a:solidFill>
                  <a:schemeClr val="lt1"/>
                </a:solidFill>
              </a:defRPr>
            </a:lvl8pPr>
            <a:lvl9pPr lvl="8">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925" name="Google Shape;925;p33"/>
          <p:cNvSpPr txBox="1"/>
          <p:nvPr>
            <p:ph idx="2" type="subTitle"/>
          </p:nvPr>
        </p:nvSpPr>
        <p:spPr>
          <a:xfrm>
            <a:off x="6456875" y="337950"/>
            <a:ext cx="2215200" cy="400200"/>
          </a:xfrm>
          <a:prstGeom prst="rect">
            <a:avLst/>
          </a:prstGeom>
        </p:spPr>
        <p:txBody>
          <a:bodyPr anchorCtr="0" anchor="ctr" bIns="91425" lIns="0" spcFirstLastPara="1" rIns="18000" wrap="square" tIns="91425">
            <a:normAutofit/>
          </a:bodyPr>
          <a:lstStyle>
            <a:lvl1pPr lvl="0" algn="r">
              <a:lnSpc>
                <a:spcPct val="100000"/>
              </a:lnSpc>
              <a:spcBef>
                <a:spcPts val="0"/>
              </a:spcBef>
              <a:spcAft>
                <a:spcPts val="0"/>
              </a:spcAft>
              <a:buClr>
                <a:schemeClr val="lt1"/>
              </a:buClr>
              <a:buSzPts val="1000"/>
              <a:buFont typeface="Lexend"/>
              <a:buNone/>
              <a:defRPr sz="1000">
                <a:solidFill>
                  <a:schemeClr val="lt1"/>
                </a:solidFill>
              </a:defRPr>
            </a:lvl1pPr>
            <a:lvl2pPr lvl="1" algn="r">
              <a:lnSpc>
                <a:spcPct val="100000"/>
              </a:lnSpc>
              <a:spcBef>
                <a:spcPts val="0"/>
              </a:spcBef>
              <a:spcAft>
                <a:spcPts val="0"/>
              </a:spcAft>
              <a:buClr>
                <a:schemeClr val="lt1"/>
              </a:buClr>
              <a:buSzPts val="1000"/>
              <a:buFont typeface="Lexend"/>
              <a:buNone/>
              <a:defRPr sz="1000">
                <a:solidFill>
                  <a:schemeClr val="lt1"/>
                </a:solidFill>
              </a:defRPr>
            </a:lvl2pPr>
            <a:lvl3pPr lvl="2" algn="r">
              <a:lnSpc>
                <a:spcPct val="100000"/>
              </a:lnSpc>
              <a:spcBef>
                <a:spcPts val="0"/>
              </a:spcBef>
              <a:spcAft>
                <a:spcPts val="0"/>
              </a:spcAft>
              <a:buClr>
                <a:schemeClr val="lt1"/>
              </a:buClr>
              <a:buSzPts val="1000"/>
              <a:buFont typeface="Lexend"/>
              <a:buNone/>
              <a:defRPr sz="1000">
                <a:solidFill>
                  <a:schemeClr val="lt1"/>
                </a:solidFill>
              </a:defRPr>
            </a:lvl3pPr>
            <a:lvl4pPr lvl="3" algn="r">
              <a:lnSpc>
                <a:spcPct val="100000"/>
              </a:lnSpc>
              <a:spcBef>
                <a:spcPts val="0"/>
              </a:spcBef>
              <a:spcAft>
                <a:spcPts val="0"/>
              </a:spcAft>
              <a:buClr>
                <a:schemeClr val="lt1"/>
              </a:buClr>
              <a:buSzPts val="1000"/>
              <a:buFont typeface="Lexend"/>
              <a:buNone/>
              <a:defRPr sz="1000">
                <a:solidFill>
                  <a:schemeClr val="lt1"/>
                </a:solidFill>
              </a:defRPr>
            </a:lvl4pPr>
            <a:lvl5pPr lvl="4" algn="r">
              <a:lnSpc>
                <a:spcPct val="100000"/>
              </a:lnSpc>
              <a:spcBef>
                <a:spcPts val="0"/>
              </a:spcBef>
              <a:spcAft>
                <a:spcPts val="0"/>
              </a:spcAft>
              <a:buClr>
                <a:schemeClr val="lt1"/>
              </a:buClr>
              <a:buSzPts val="1000"/>
              <a:buFont typeface="Lexend"/>
              <a:buNone/>
              <a:defRPr sz="1000">
                <a:solidFill>
                  <a:schemeClr val="lt1"/>
                </a:solidFill>
              </a:defRPr>
            </a:lvl5pPr>
            <a:lvl6pPr lvl="5" algn="r">
              <a:lnSpc>
                <a:spcPct val="100000"/>
              </a:lnSpc>
              <a:spcBef>
                <a:spcPts val="0"/>
              </a:spcBef>
              <a:spcAft>
                <a:spcPts val="0"/>
              </a:spcAft>
              <a:buClr>
                <a:schemeClr val="lt1"/>
              </a:buClr>
              <a:buSzPts val="1000"/>
              <a:buFont typeface="Lexend"/>
              <a:buNone/>
              <a:defRPr sz="1000">
                <a:solidFill>
                  <a:schemeClr val="lt1"/>
                </a:solidFill>
              </a:defRPr>
            </a:lvl6pPr>
            <a:lvl7pPr lvl="6" algn="r">
              <a:lnSpc>
                <a:spcPct val="100000"/>
              </a:lnSpc>
              <a:spcBef>
                <a:spcPts val="0"/>
              </a:spcBef>
              <a:spcAft>
                <a:spcPts val="0"/>
              </a:spcAft>
              <a:buClr>
                <a:schemeClr val="lt1"/>
              </a:buClr>
              <a:buSzPts val="1000"/>
              <a:buFont typeface="Lexend"/>
              <a:buNone/>
              <a:defRPr sz="1000">
                <a:solidFill>
                  <a:schemeClr val="lt1"/>
                </a:solidFill>
              </a:defRPr>
            </a:lvl7pPr>
            <a:lvl8pPr lvl="7" algn="r">
              <a:lnSpc>
                <a:spcPct val="100000"/>
              </a:lnSpc>
              <a:spcBef>
                <a:spcPts val="0"/>
              </a:spcBef>
              <a:spcAft>
                <a:spcPts val="0"/>
              </a:spcAft>
              <a:buClr>
                <a:schemeClr val="lt1"/>
              </a:buClr>
              <a:buSzPts val="1000"/>
              <a:buFont typeface="Lexend"/>
              <a:buNone/>
              <a:defRPr sz="1000">
                <a:solidFill>
                  <a:schemeClr val="lt1"/>
                </a:solidFill>
              </a:defRPr>
            </a:lvl8pPr>
            <a:lvl9pPr lvl="8" algn="r">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926" name="Google Shape;926;p33"/>
          <p:cNvSpPr txBox="1"/>
          <p:nvPr>
            <p:ph type="ctrTitle"/>
          </p:nvPr>
        </p:nvSpPr>
        <p:spPr>
          <a:xfrm>
            <a:off x="403275" y="1527200"/>
            <a:ext cx="6930000" cy="17049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Clr>
                <a:schemeClr val="lt1"/>
              </a:buClr>
              <a:buSzPts val="5500"/>
              <a:buFont typeface="Alexandria Black"/>
              <a:buNone/>
              <a:defRPr sz="55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927" name="Google Shape;927;p33"/>
          <p:cNvSpPr txBox="1"/>
          <p:nvPr>
            <p:ph idx="3" type="subTitle"/>
          </p:nvPr>
        </p:nvSpPr>
        <p:spPr>
          <a:xfrm>
            <a:off x="474950" y="3286875"/>
            <a:ext cx="3466800" cy="10527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lt1"/>
              </a:buClr>
              <a:buSzPts val="1000"/>
              <a:buFont typeface="Lexend"/>
              <a:buNone/>
              <a:defRPr sz="1000">
                <a:solidFill>
                  <a:schemeClr val="lt1"/>
                </a:solidFill>
              </a:defRPr>
            </a:lvl1pPr>
            <a:lvl2pPr lvl="1">
              <a:lnSpc>
                <a:spcPct val="100000"/>
              </a:lnSpc>
              <a:spcBef>
                <a:spcPts val="0"/>
              </a:spcBef>
              <a:spcAft>
                <a:spcPts val="0"/>
              </a:spcAft>
              <a:buClr>
                <a:schemeClr val="lt1"/>
              </a:buClr>
              <a:buSzPts val="1000"/>
              <a:buFont typeface="Lexend"/>
              <a:buNone/>
              <a:defRPr sz="1000">
                <a:solidFill>
                  <a:schemeClr val="lt1"/>
                </a:solidFill>
              </a:defRPr>
            </a:lvl2pPr>
            <a:lvl3pPr lvl="2">
              <a:lnSpc>
                <a:spcPct val="100000"/>
              </a:lnSpc>
              <a:spcBef>
                <a:spcPts val="0"/>
              </a:spcBef>
              <a:spcAft>
                <a:spcPts val="0"/>
              </a:spcAft>
              <a:buClr>
                <a:schemeClr val="lt1"/>
              </a:buClr>
              <a:buSzPts val="1000"/>
              <a:buFont typeface="Lexend"/>
              <a:buNone/>
              <a:defRPr sz="1000">
                <a:solidFill>
                  <a:schemeClr val="lt1"/>
                </a:solidFill>
              </a:defRPr>
            </a:lvl3pPr>
            <a:lvl4pPr lvl="3">
              <a:lnSpc>
                <a:spcPct val="100000"/>
              </a:lnSpc>
              <a:spcBef>
                <a:spcPts val="0"/>
              </a:spcBef>
              <a:spcAft>
                <a:spcPts val="0"/>
              </a:spcAft>
              <a:buClr>
                <a:schemeClr val="lt1"/>
              </a:buClr>
              <a:buSzPts val="1000"/>
              <a:buFont typeface="Lexend"/>
              <a:buNone/>
              <a:defRPr sz="1000">
                <a:solidFill>
                  <a:schemeClr val="lt1"/>
                </a:solidFill>
              </a:defRPr>
            </a:lvl4pPr>
            <a:lvl5pPr lvl="4">
              <a:lnSpc>
                <a:spcPct val="100000"/>
              </a:lnSpc>
              <a:spcBef>
                <a:spcPts val="0"/>
              </a:spcBef>
              <a:spcAft>
                <a:spcPts val="0"/>
              </a:spcAft>
              <a:buClr>
                <a:schemeClr val="lt1"/>
              </a:buClr>
              <a:buSzPts val="1000"/>
              <a:buFont typeface="Lexend"/>
              <a:buNone/>
              <a:defRPr sz="1000">
                <a:solidFill>
                  <a:schemeClr val="lt1"/>
                </a:solidFill>
              </a:defRPr>
            </a:lvl5pPr>
            <a:lvl6pPr lvl="5">
              <a:lnSpc>
                <a:spcPct val="100000"/>
              </a:lnSpc>
              <a:spcBef>
                <a:spcPts val="0"/>
              </a:spcBef>
              <a:spcAft>
                <a:spcPts val="0"/>
              </a:spcAft>
              <a:buClr>
                <a:schemeClr val="lt1"/>
              </a:buClr>
              <a:buSzPts val="1000"/>
              <a:buFont typeface="Lexend"/>
              <a:buNone/>
              <a:defRPr sz="1000">
                <a:solidFill>
                  <a:schemeClr val="lt1"/>
                </a:solidFill>
              </a:defRPr>
            </a:lvl6pPr>
            <a:lvl7pPr lvl="6">
              <a:lnSpc>
                <a:spcPct val="100000"/>
              </a:lnSpc>
              <a:spcBef>
                <a:spcPts val="0"/>
              </a:spcBef>
              <a:spcAft>
                <a:spcPts val="0"/>
              </a:spcAft>
              <a:buClr>
                <a:schemeClr val="lt1"/>
              </a:buClr>
              <a:buSzPts val="1000"/>
              <a:buFont typeface="Lexend"/>
              <a:buNone/>
              <a:defRPr sz="1000">
                <a:solidFill>
                  <a:schemeClr val="lt1"/>
                </a:solidFill>
              </a:defRPr>
            </a:lvl7pPr>
            <a:lvl8pPr lvl="7">
              <a:lnSpc>
                <a:spcPct val="100000"/>
              </a:lnSpc>
              <a:spcBef>
                <a:spcPts val="0"/>
              </a:spcBef>
              <a:spcAft>
                <a:spcPts val="0"/>
              </a:spcAft>
              <a:buClr>
                <a:schemeClr val="lt1"/>
              </a:buClr>
              <a:buSzPts val="1000"/>
              <a:buFont typeface="Lexend"/>
              <a:buNone/>
              <a:defRPr sz="1000">
                <a:solidFill>
                  <a:schemeClr val="lt1"/>
                </a:solidFill>
              </a:defRPr>
            </a:lvl8pPr>
            <a:lvl9pPr lvl="8">
              <a:lnSpc>
                <a:spcPct val="100000"/>
              </a:lnSpc>
              <a:spcBef>
                <a:spcPts val="0"/>
              </a:spcBef>
              <a:spcAft>
                <a:spcPts val="0"/>
              </a:spcAft>
              <a:buClr>
                <a:schemeClr val="lt1"/>
              </a:buClr>
              <a:buSzPts val="1000"/>
              <a:buFont typeface="Lexend"/>
              <a:buNone/>
              <a:defRPr sz="1000">
                <a:solidFill>
                  <a:schemeClr val="lt1"/>
                </a:solidFill>
              </a:defRPr>
            </a:lvl9pPr>
          </a:lstStyle>
          <a:p/>
        </p:txBody>
      </p:sp>
      <p:sp>
        <p:nvSpPr>
          <p:cNvPr id="928" name="Google Shape;928;p33"/>
          <p:cNvSpPr txBox="1"/>
          <p:nvPr>
            <p:ph idx="4" type="subTitle"/>
          </p:nvPr>
        </p:nvSpPr>
        <p:spPr>
          <a:xfrm>
            <a:off x="474950" y="4394350"/>
            <a:ext cx="3466800" cy="6174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lt1"/>
              </a:buClr>
              <a:buSzPts val="1000"/>
              <a:buNone/>
              <a:defRPr b="1" sz="1000">
                <a:solidFill>
                  <a:schemeClr val="lt1"/>
                </a:solidFill>
              </a:defRPr>
            </a:lvl1pPr>
            <a:lvl2pPr lvl="1">
              <a:lnSpc>
                <a:spcPct val="100000"/>
              </a:lnSpc>
              <a:spcBef>
                <a:spcPts val="0"/>
              </a:spcBef>
              <a:spcAft>
                <a:spcPts val="0"/>
              </a:spcAft>
              <a:buClr>
                <a:schemeClr val="lt1"/>
              </a:buClr>
              <a:buSzPts val="1000"/>
              <a:buNone/>
              <a:defRPr b="1" sz="1000">
                <a:solidFill>
                  <a:schemeClr val="lt1"/>
                </a:solidFill>
              </a:defRPr>
            </a:lvl2pPr>
            <a:lvl3pPr lvl="2">
              <a:lnSpc>
                <a:spcPct val="100000"/>
              </a:lnSpc>
              <a:spcBef>
                <a:spcPts val="0"/>
              </a:spcBef>
              <a:spcAft>
                <a:spcPts val="0"/>
              </a:spcAft>
              <a:buClr>
                <a:schemeClr val="lt1"/>
              </a:buClr>
              <a:buSzPts val="1000"/>
              <a:buNone/>
              <a:defRPr b="1" sz="1000">
                <a:solidFill>
                  <a:schemeClr val="lt1"/>
                </a:solidFill>
              </a:defRPr>
            </a:lvl3pPr>
            <a:lvl4pPr lvl="3">
              <a:lnSpc>
                <a:spcPct val="100000"/>
              </a:lnSpc>
              <a:spcBef>
                <a:spcPts val="0"/>
              </a:spcBef>
              <a:spcAft>
                <a:spcPts val="0"/>
              </a:spcAft>
              <a:buClr>
                <a:schemeClr val="lt1"/>
              </a:buClr>
              <a:buSzPts val="1000"/>
              <a:buNone/>
              <a:defRPr b="1" sz="1000">
                <a:solidFill>
                  <a:schemeClr val="lt1"/>
                </a:solidFill>
              </a:defRPr>
            </a:lvl4pPr>
            <a:lvl5pPr lvl="4">
              <a:lnSpc>
                <a:spcPct val="100000"/>
              </a:lnSpc>
              <a:spcBef>
                <a:spcPts val="0"/>
              </a:spcBef>
              <a:spcAft>
                <a:spcPts val="0"/>
              </a:spcAft>
              <a:buClr>
                <a:schemeClr val="lt1"/>
              </a:buClr>
              <a:buSzPts val="1000"/>
              <a:buNone/>
              <a:defRPr b="1" sz="1000">
                <a:solidFill>
                  <a:schemeClr val="lt1"/>
                </a:solidFill>
              </a:defRPr>
            </a:lvl5pPr>
            <a:lvl6pPr lvl="5">
              <a:lnSpc>
                <a:spcPct val="100000"/>
              </a:lnSpc>
              <a:spcBef>
                <a:spcPts val="0"/>
              </a:spcBef>
              <a:spcAft>
                <a:spcPts val="0"/>
              </a:spcAft>
              <a:buClr>
                <a:schemeClr val="lt1"/>
              </a:buClr>
              <a:buSzPts val="1000"/>
              <a:buNone/>
              <a:defRPr b="1" sz="1000">
                <a:solidFill>
                  <a:schemeClr val="lt1"/>
                </a:solidFill>
              </a:defRPr>
            </a:lvl6pPr>
            <a:lvl7pPr lvl="6">
              <a:lnSpc>
                <a:spcPct val="100000"/>
              </a:lnSpc>
              <a:spcBef>
                <a:spcPts val="0"/>
              </a:spcBef>
              <a:spcAft>
                <a:spcPts val="0"/>
              </a:spcAft>
              <a:buClr>
                <a:schemeClr val="lt1"/>
              </a:buClr>
              <a:buSzPts val="1000"/>
              <a:buNone/>
              <a:defRPr b="1" sz="1000">
                <a:solidFill>
                  <a:schemeClr val="lt1"/>
                </a:solidFill>
              </a:defRPr>
            </a:lvl7pPr>
            <a:lvl8pPr lvl="7">
              <a:lnSpc>
                <a:spcPct val="100000"/>
              </a:lnSpc>
              <a:spcBef>
                <a:spcPts val="0"/>
              </a:spcBef>
              <a:spcAft>
                <a:spcPts val="0"/>
              </a:spcAft>
              <a:buClr>
                <a:schemeClr val="lt1"/>
              </a:buClr>
              <a:buSzPts val="1000"/>
              <a:buNone/>
              <a:defRPr b="1" sz="1000">
                <a:solidFill>
                  <a:schemeClr val="lt1"/>
                </a:solidFill>
              </a:defRPr>
            </a:lvl8pPr>
            <a:lvl9pPr lvl="8">
              <a:lnSpc>
                <a:spcPct val="100000"/>
              </a:lnSpc>
              <a:spcBef>
                <a:spcPts val="0"/>
              </a:spcBef>
              <a:spcAft>
                <a:spcPts val="0"/>
              </a:spcAft>
              <a:buClr>
                <a:schemeClr val="lt1"/>
              </a:buClr>
              <a:buSzPts val="1000"/>
              <a:buNone/>
              <a:defRPr b="1" sz="1000">
                <a:solidFill>
                  <a:schemeClr val="lt1"/>
                </a:solidFill>
              </a:defRPr>
            </a:lvl9pPr>
          </a:lstStyle>
          <a:p/>
        </p:txBody>
      </p:sp>
      <p:grpSp>
        <p:nvGrpSpPr>
          <p:cNvPr id="929" name="Google Shape;929;p33"/>
          <p:cNvGrpSpPr/>
          <p:nvPr/>
        </p:nvGrpSpPr>
        <p:grpSpPr>
          <a:xfrm rot="10800000">
            <a:off x="-19325" y="91898"/>
            <a:ext cx="142800" cy="4753151"/>
            <a:chOff x="-30475" y="94400"/>
            <a:chExt cx="142800" cy="4914850"/>
          </a:xfrm>
        </p:grpSpPr>
        <p:sp>
          <p:nvSpPr>
            <p:cNvPr id="930" name="Google Shape;930;p33"/>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1" name="Google Shape;931;p33"/>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2" name="Google Shape;932;p33"/>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3" name="Google Shape;933;p33"/>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4" name="Google Shape;934;p33"/>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5" name="Google Shape;935;p33"/>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6" name="Google Shape;936;p33"/>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7" name="Google Shape;937;p33"/>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8" name="Google Shape;938;p33"/>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39" name="Google Shape;939;p33"/>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0" name="Google Shape;940;p33"/>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1" name="Google Shape;941;p33"/>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2" name="Google Shape;942;p33"/>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3" name="Google Shape;943;p33"/>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4" name="Google Shape;944;p33"/>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5" name="Google Shape;945;p33"/>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6" name="Google Shape;946;p33"/>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7" name="Google Shape;947;p33"/>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8" name="Google Shape;948;p33"/>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49" name="Google Shape;949;p33"/>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50" name="Google Shape;950;p33"/>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951" name="Google Shape;951;p33"/>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952" name="Google Shape;952;p33"/>
          <p:cNvCxnSpPr/>
          <p:nvPr/>
        </p:nvCxnSpPr>
        <p:spPr>
          <a:xfrm>
            <a:off x="103600" y="2400"/>
            <a:ext cx="0" cy="5138700"/>
          </a:xfrm>
          <a:prstGeom prst="straightConnector1">
            <a:avLst/>
          </a:prstGeom>
          <a:noFill/>
          <a:ln cap="flat" cmpd="sng" w="9525">
            <a:solidFill>
              <a:schemeClr val="accent2"/>
            </a:solidFill>
            <a:prstDash val="solid"/>
            <a:round/>
            <a:headEnd len="sm" w="sm" type="none"/>
            <a:tailEnd len="sm" w="sm" type="none"/>
          </a:ln>
        </p:spPr>
      </p:cxnSp>
      <p:sp>
        <p:nvSpPr>
          <p:cNvPr id="953" name="Google Shape;953;p33"/>
          <p:cNvSpPr/>
          <p:nvPr/>
        </p:nvSpPr>
        <p:spPr>
          <a:xfrm rot="10800000">
            <a:off x="-18405" y="5013349"/>
            <a:ext cx="141000" cy="603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Tree>
  </p:cSld>
  <p:clrMapOvr>
    <a:masterClrMapping/>
  </p:clrMapOvr>
  <p:extLst>
    <p:ext uri="{DCECCB84-F9BA-43D5-87BE-67443E8EF086}">
      <p15:sldGuideLst>
        <p15:guide id="1">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54" name="Shape 954"/>
        <p:cNvGrpSpPr/>
        <p:nvPr/>
      </p:nvGrpSpPr>
      <p:grpSpPr>
        <a:xfrm>
          <a:off x="0" y="0"/>
          <a:ext cx="0" cy="0"/>
          <a:chOff x="0" y="0"/>
          <a:chExt cx="0" cy="0"/>
        </a:xfrm>
      </p:grpSpPr>
      <p:sp>
        <p:nvSpPr>
          <p:cNvPr id="955" name="Google Shape;955;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56" name="Google Shape;956;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57" name="Shape 957"/>
        <p:cNvGrpSpPr/>
        <p:nvPr/>
      </p:nvGrpSpPr>
      <p:grpSpPr>
        <a:xfrm>
          <a:off x="0" y="0"/>
          <a:ext cx="0" cy="0"/>
          <a:chOff x="0" y="0"/>
          <a:chExt cx="0" cy="0"/>
        </a:xfrm>
      </p:grpSpPr>
      <p:sp>
        <p:nvSpPr>
          <p:cNvPr id="958" name="Google Shape;958;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959" name="Shape 959"/>
        <p:cNvGrpSpPr/>
        <p:nvPr/>
      </p:nvGrpSpPr>
      <p:grpSpPr>
        <a:xfrm>
          <a:off x="0" y="0"/>
          <a:ext cx="0" cy="0"/>
          <a:chOff x="0" y="0"/>
          <a:chExt cx="0" cy="0"/>
        </a:xfrm>
      </p:grpSpPr>
      <p:sp>
        <p:nvSpPr>
          <p:cNvPr id="960" name="Google Shape;960;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1" name="Google Shape;96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962" name="Shape 962"/>
        <p:cNvGrpSpPr/>
        <p:nvPr/>
      </p:nvGrpSpPr>
      <p:grpSpPr>
        <a:xfrm>
          <a:off x="0" y="0"/>
          <a:ext cx="0" cy="0"/>
          <a:chOff x="0" y="0"/>
          <a:chExt cx="0" cy="0"/>
        </a:xfrm>
      </p:grpSpPr>
      <p:sp>
        <p:nvSpPr>
          <p:cNvPr id="963" name="Google Shape;963;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4" name="Google Shape;964;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65" name="Google Shape;965;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66" name="Shape 966"/>
        <p:cNvGrpSpPr/>
        <p:nvPr/>
      </p:nvGrpSpPr>
      <p:grpSpPr>
        <a:xfrm>
          <a:off x="0" y="0"/>
          <a:ext cx="0" cy="0"/>
          <a:chOff x="0" y="0"/>
          <a:chExt cx="0" cy="0"/>
        </a:xfrm>
      </p:grpSpPr>
      <p:sp>
        <p:nvSpPr>
          <p:cNvPr id="967" name="Google Shape;96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68" name="Shape 968"/>
        <p:cNvGrpSpPr/>
        <p:nvPr/>
      </p:nvGrpSpPr>
      <p:grpSpPr>
        <a:xfrm>
          <a:off x="0" y="0"/>
          <a:ext cx="0" cy="0"/>
          <a:chOff x="0" y="0"/>
          <a:chExt cx="0" cy="0"/>
        </a:xfrm>
      </p:grpSpPr>
      <p:sp>
        <p:nvSpPr>
          <p:cNvPr id="969" name="Google Shape;969;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70" name="Google Shape;970;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71" name="Shape 971"/>
        <p:cNvGrpSpPr/>
        <p:nvPr/>
      </p:nvGrpSpPr>
      <p:grpSpPr>
        <a:xfrm>
          <a:off x="0" y="0"/>
          <a:ext cx="0" cy="0"/>
          <a:chOff x="0" y="0"/>
          <a:chExt cx="0" cy="0"/>
        </a:xfrm>
      </p:grpSpPr>
      <p:sp>
        <p:nvSpPr>
          <p:cNvPr id="972" name="Google Shape;972;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bg>
      <p:bgPr>
        <a:solidFill>
          <a:schemeClr val="accent4"/>
        </a:solidFill>
      </p:bgPr>
    </p:bg>
    <p:spTree>
      <p:nvGrpSpPr>
        <p:cNvPr id="115" name="Shape 115"/>
        <p:cNvGrpSpPr/>
        <p:nvPr/>
      </p:nvGrpSpPr>
      <p:grpSpPr>
        <a:xfrm>
          <a:off x="0" y="0"/>
          <a:ext cx="0" cy="0"/>
          <a:chOff x="0" y="0"/>
          <a:chExt cx="0" cy="0"/>
        </a:xfrm>
      </p:grpSpPr>
      <p:sp>
        <p:nvSpPr>
          <p:cNvPr id="116" name="Google Shape;116;p5"/>
          <p:cNvSpPr/>
          <p:nvPr/>
        </p:nvSpPr>
        <p:spPr>
          <a:xfrm>
            <a:off x="0" y="3079800"/>
            <a:ext cx="9144000" cy="2063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Video call group business people meeting on virtual workplace or remote office (proporcionada por Getty Images)" id="117" name="Google Shape;117;p5"/>
          <p:cNvPicPr preferRelativeResize="0"/>
          <p:nvPr/>
        </p:nvPicPr>
        <p:blipFill rotWithShape="1">
          <a:blip r:embed="rId2">
            <a:alphaModFix amt="12000"/>
          </a:blip>
          <a:srcRect b="13266" l="14552" r="21143" t="64991"/>
          <a:stretch/>
        </p:blipFill>
        <p:spPr>
          <a:xfrm>
            <a:off x="-4175" y="3079800"/>
            <a:ext cx="9152348" cy="2063599"/>
          </a:xfrm>
          <a:prstGeom prst="rect">
            <a:avLst/>
          </a:prstGeom>
          <a:solidFill>
            <a:schemeClr val="dk1"/>
          </a:solidFill>
          <a:ln>
            <a:noFill/>
          </a:ln>
        </p:spPr>
      </p:pic>
      <p:sp>
        <p:nvSpPr>
          <p:cNvPr id="118" name="Google Shape;118;p5"/>
          <p:cNvSpPr txBox="1"/>
          <p:nvPr>
            <p:ph type="title"/>
          </p:nvPr>
        </p:nvSpPr>
        <p:spPr>
          <a:xfrm>
            <a:off x="3741750"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19" name="Google Shape;119;p5"/>
          <p:cNvSpPr txBox="1"/>
          <p:nvPr>
            <p:ph idx="2" type="title"/>
          </p:nvPr>
        </p:nvSpPr>
        <p:spPr>
          <a:xfrm>
            <a:off x="3734550"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0" name="Google Shape;120;p5"/>
          <p:cNvSpPr txBox="1"/>
          <p:nvPr>
            <p:ph idx="3" type="title"/>
          </p:nvPr>
        </p:nvSpPr>
        <p:spPr>
          <a:xfrm>
            <a:off x="338925" y="796150"/>
            <a:ext cx="3358200" cy="1293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3000">
                <a:latin typeface="Alexandria Black"/>
                <a:ea typeface="Alexandria Black"/>
                <a:cs typeface="Alexandria Black"/>
                <a:sym typeface="Alexandria Black"/>
              </a:defRPr>
            </a:lvl2pPr>
            <a:lvl3pPr lvl="2">
              <a:lnSpc>
                <a:spcPct val="115000"/>
              </a:lnSpc>
              <a:spcBef>
                <a:spcPts val="0"/>
              </a:spcBef>
              <a:spcAft>
                <a:spcPts val="0"/>
              </a:spcAft>
              <a:buSzPts val="2800"/>
              <a:buNone/>
              <a:defRPr sz="3000">
                <a:latin typeface="Alexandria Black"/>
                <a:ea typeface="Alexandria Black"/>
                <a:cs typeface="Alexandria Black"/>
                <a:sym typeface="Alexandria Black"/>
              </a:defRPr>
            </a:lvl3pPr>
            <a:lvl4pPr lvl="3">
              <a:lnSpc>
                <a:spcPct val="115000"/>
              </a:lnSpc>
              <a:spcBef>
                <a:spcPts val="0"/>
              </a:spcBef>
              <a:spcAft>
                <a:spcPts val="0"/>
              </a:spcAft>
              <a:buSzPts val="2800"/>
              <a:buNone/>
              <a:defRPr sz="3000">
                <a:latin typeface="Alexandria Black"/>
                <a:ea typeface="Alexandria Black"/>
                <a:cs typeface="Alexandria Black"/>
                <a:sym typeface="Alexandria Black"/>
              </a:defRPr>
            </a:lvl4pPr>
            <a:lvl5pPr lvl="4">
              <a:lnSpc>
                <a:spcPct val="115000"/>
              </a:lnSpc>
              <a:spcBef>
                <a:spcPts val="0"/>
              </a:spcBef>
              <a:spcAft>
                <a:spcPts val="0"/>
              </a:spcAft>
              <a:buSzPts val="2800"/>
              <a:buNone/>
              <a:defRPr sz="3000">
                <a:latin typeface="Alexandria Black"/>
                <a:ea typeface="Alexandria Black"/>
                <a:cs typeface="Alexandria Black"/>
                <a:sym typeface="Alexandria Black"/>
              </a:defRPr>
            </a:lvl5pPr>
            <a:lvl6pPr lvl="5">
              <a:lnSpc>
                <a:spcPct val="115000"/>
              </a:lnSpc>
              <a:spcBef>
                <a:spcPts val="0"/>
              </a:spcBef>
              <a:spcAft>
                <a:spcPts val="0"/>
              </a:spcAft>
              <a:buSzPts val="2800"/>
              <a:buNone/>
              <a:defRPr sz="3000">
                <a:latin typeface="Alexandria Black"/>
                <a:ea typeface="Alexandria Black"/>
                <a:cs typeface="Alexandria Black"/>
                <a:sym typeface="Alexandria Black"/>
              </a:defRPr>
            </a:lvl6pPr>
            <a:lvl7pPr lvl="6">
              <a:lnSpc>
                <a:spcPct val="115000"/>
              </a:lnSpc>
              <a:spcBef>
                <a:spcPts val="0"/>
              </a:spcBef>
              <a:spcAft>
                <a:spcPts val="0"/>
              </a:spcAft>
              <a:buSzPts val="2800"/>
              <a:buNone/>
              <a:defRPr sz="3000">
                <a:latin typeface="Alexandria Black"/>
                <a:ea typeface="Alexandria Black"/>
                <a:cs typeface="Alexandria Black"/>
                <a:sym typeface="Alexandria Black"/>
              </a:defRPr>
            </a:lvl7pPr>
            <a:lvl8pPr lvl="7">
              <a:lnSpc>
                <a:spcPct val="115000"/>
              </a:lnSpc>
              <a:spcBef>
                <a:spcPts val="0"/>
              </a:spcBef>
              <a:spcAft>
                <a:spcPts val="0"/>
              </a:spcAft>
              <a:buSzPts val="2800"/>
              <a:buNone/>
              <a:defRPr sz="3000">
                <a:latin typeface="Alexandria Black"/>
                <a:ea typeface="Alexandria Black"/>
                <a:cs typeface="Alexandria Black"/>
                <a:sym typeface="Alexandria Black"/>
              </a:defRPr>
            </a:lvl8pPr>
            <a:lvl9pPr lvl="8">
              <a:lnSpc>
                <a:spcPct val="115000"/>
              </a:lnSpc>
              <a:spcBef>
                <a:spcPts val="0"/>
              </a:spcBef>
              <a:spcAft>
                <a:spcPts val="0"/>
              </a:spcAft>
              <a:buSzPts val="2800"/>
              <a:buNone/>
              <a:defRPr sz="3000">
                <a:latin typeface="Alexandria Black"/>
                <a:ea typeface="Alexandria Black"/>
                <a:cs typeface="Alexandria Black"/>
                <a:sym typeface="Alexandria Black"/>
              </a:defRPr>
            </a:lvl9pPr>
          </a:lstStyle>
          <a:p/>
        </p:txBody>
      </p:sp>
      <p:cxnSp>
        <p:nvCxnSpPr>
          <p:cNvPr id="121" name="Google Shape;121;p5"/>
          <p:cNvCxnSpPr/>
          <p:nvPr/>
        </p:nvCxnSpPr>
        <p:spPr>
          <a:xfrm>
            <a:off x="64800" y="1800"/>
            <a:ext cx="0" cy="3078000"/>
          </a:xfrm>
          <a:prstGeom prst="straightConnector1">
            <a:avLst/>
          </a:prstGeom>
          <a:noFill/>
          <a:ln cap="flat" cmpd="sng" w="9525">
            <a:solidFill>
              <a:schemeClr val="lt2"/>
            </a:solidFill>
            <a:prstDash val="solid"/>
            <a:round/>
            <a:headEnd len="sm" w="sm" type="none"/>
            <a:tailEnd len="sm" w="sm" type="none"/>
          </a:ln>
        </p:spPr>
      </p:cxnSp>
      <p:cxnSp>
        <p:nvCxnSpPr>
          <p:cNvPr id="122" name="Google Shape;122;p5"/>
          <p:cNvCxnSpPr/>
          <p:nvPr/>
        </p:nvCxnSpPr>
        <p:spPr>
          <a:xfrm>
            <a:off x="134125" y="1800"/>
            <a:ext cx="0" cy="3078000"/>
          </a:xfrm>
          <a:prstGeom prst="straightConnector1">
            <a:avLst/>
          </a:prstGeom>
          <a:noFill/>
          <a:ln cap="flat" cmpd="sng" w="9525">
            <a:solidFill>
              <a:schemeClr val="lt2"/>
            </a:solidFill>
            <a:prstDash val="solid"/>
            <a:round/>
            <a:headEnd len="sm" w="sm" type="none"/>
            <a:tailEnd len="sm" w="sm" type="none"/>
          </a:ln>
        </p:spPr>
      </p:cxnSp>
      <p:sp>
        <p:nvSpPr>
          <p:cNvPr id="123" name="Google Shape;123;p5"/>
          <p:cNvSpPr/>
          <p:nvPr/>
        </p:nvSpPr>
        <p:spPr>
          <a:xfrm>
            <a:off x="-2375" y="3226600"/>
            <a:ext cx="2116925" cy="1919275"/>
          </a:xfrm>
          <a:custGeom>
            <a:rect b="b" l="l" r="r" t="t"/>
            <a:pathLst>
              <a:path extrusionOk="0" h="76771" w="84677">
                <a:moveTo>
                  <a:pt x="63436" y="76771"/>
                </a:moveTo>
                <a:lnTo>
                  <a:pt x="50530" y="63865"/>
                </a:lnTo>
                <a:lnTo>
                  <a:pt x="84677" y="31718"/>
                </a:lnTo>
                <a:lnTo>
                  <a:pt x="54578" y="0"/>
                </a:lnTo>
                <a:lnTo>
                  <a:pt x="18002" y="34290"/>
                </a:lnTo>
                <a:lnTo>
                  <a:pt x="0" y="16954"/>
                </a:lnTo>
              </a:path>
            </a:pathLst>
          </a:custGeom>
          <a:noFill/>
          <a:ln cap="flat" cmpd="sng" w="9525">
            <a:solidFill>
              <a:schemeClr val="accent1"/>
            </a:solidFill>
            <a:prstDash val="solid"/>
            <a:round/>
            <a:headEnd len="sm" w="sm" type="none"/>
            <a:tailEnd len="sm" w="sm" type="none"/>
          </a:ln>
        </p:spPr>
      </p:sp>
      <p:sp>
        <p:nvSpPr>
          <p:cNvPr id="124" name="Google Shape;124;p5"/>
          <p:cNvSpPr txBox="1"/>
          <p:nvPr>
            <p:ph idx="4" type="title"/>
          </p:nvPr>
        </p:nvSpPr>
        <p:spPr>
          <a:xfrm>
            <a:off x="386075" y="1978775"/>
            <a:ext cx="3079500" cy="80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800"/>
              <a:buNone/>
              <a:defRPr sz="1000">
                <a:latin typeface="Lexend Light"/>
                <a:ea typeface="Lexend Light"/>
                <a:cs typeface="Lexend Light"/>
                <a:sym typeface="Lexend Light"/>
              </a:defRPr>
            </a:lvl1pPr>
            <a:lvl2pPr lvl="1">
              <a:lnSpc>
                <a:spcPct val="115000"/>
              </a:lnSpc>
              <a:spcBef>
                <a:spcPts val="0"/>
              </a:spcBef>
              <a:spcAft>
                <a:spcPts val="0"/>
              </a:spcAft>
              <a:buSzPts val="2800"/>
              <a:buNone/>
              <a:defRPr sz="1000">
                <a:latin typeface="Lexend Light"/>
                <a:ea typeface="Lexend Light"/>
                <a:cs typeface="Lexend Light"/>
                <a:sym typeface="Lexend Light"/>
              </a:defRPr>
            </a:lvl2pPr>
            <a:lvl3pPr lvl="2">
              <a:lnSpc>
                <a:spcPct val="115000"/>
              </a:lnSpc>
              <a:spcBef>
                <a:spcPts val="0"/>
              </a:spcBef>
              <a:spcAft>
                <a:spcPts val="0"/>
              </a:spcAft>
              <a:buSzPts val="2800"/>
              <a:buNone/>
              <a:defRPr sz="1000">
                <a:latin typeface="Lexend Light"/>
                <a:ea typeface="Lexend Light"/>
                <a:cs typeface="Lexend Light"/>
                <a:sym typeface="Lexend Light"/>
              </a:defRPr>
            </a:lvl3pPr>
            <a:lvl4pPr lvl="3">
              <a:lnSpc>
                <a:spcPct val="115000"/>
              </a:lnSpc>
              <a:spcBef>
                <a:spcPts val="0"/>
              </a:spcBef>
              <a:spcAft>
                <a:spcPts val="0"/>
              </a:spcAft>
              <a:buSzPts val="2800"/>
              <a:buNone/>
              <a:defRPr sz="1000">
                <a:latin typeface="Lexend Light"/>
                <a:ea typeface="Lexend Light"/>
                <a:cs typeface="Lexend Light"/>
                <a:sym typeface="Lexend Light"/>
              </a:defRPr>
            </a:lvl4pPr>
            <a:lvl5pPr lvl="4">
              <a:lnSpc>
                <a:spcPct val="115000"/>
              </a:lnSpc>
              <a:spcBef>
                <a:spcPts val="0"/>
              </a:spcBef>
              <a:spcAft>
                <a:spcPts val="0"/>
              </a:spcAft>
              <a:buSzPts val="2800"/>
              <a:buNone/>
              <a:defRPr sz="1000">
                <a:latin typeface="Lexend Light"/>
                <a:ea typeface="Lexend Light"/>
                <a:cs typeface="Lexend Light"/>
                <a:sym typeface="Lexend Light"/>
              </a:defRPr>
            </a:lvl5pPr>
            <a:lvl6pPr lvl="5">
              <a:lnSpc>
                <a:spcPct val="115000"/>
              </a:lnSpc>
              <a:spcBef>
                <a:spcPts val="0"/>
              </a:spcBef>
              <a:spcAft>
                <a:spcPts val="0"/>
              </a:spcAft>
              <a:buSzPts val="2800"/>
              <a:buNone/>
              <a:defRPr sz="1000">
                <a:latin typeface="Lexend Light"/>
                <a:ea typeface="Lexend Light"/>
                <a:cs typeface="Lexend Light"/>
                <a:sym typeface="Lexend Light"/>
              </a:defRPr>
            </a:lvl6pPr>
            <a:lvl7pPr lvl="6">
              <a:lnSpc>
                <a:spcPct val="115000"/>
              </a:lnSpc>
              <a:spcBef>
                <a:spcPts val="0"/>
              </a:spcBef>
              <a:spcAft>
                <a:spcPts val="0"/>
              </a:spcAft>
              <a:buSzPts val="2800"/>
              <a:buNone/>
              <a:defRPr sz="1000">
                <a:latin typeface="Lexend Light"/>
                <a:ea typeface="Lexend Light"/>
                <a:cs typeface="Lexend Light"/>
                <a:sym typeface="Lexend Light"/>
              </a:defRPr>
            </a:lvl7pPr>
            <a:lvl8pPr lvl="7">
              <a:lnSpc>
                <a:spcPct val="115000"/>
              </a:lnSpc>
              <a:spcBef>
                <a:spcPts val="0"/>
              </a:spcBef>
              <a:spcAft>
                <a:spcPts val="0"/>
              </a:spcAft>
              <a:buSzPts val="2800"/>
              <a:buNone/>
              <a:defRPr sz="1000">
                <a:latin typeface="Lexend Light"/>
                <a:ea typeface="Lexend Light"/>
                <a:cs typeface="Lexend Light"/>
                <a:sym typeface="Lexend Light"/>
              </a:defRPr>
            </a:lvl8pPr>
            <a:lvl9pPr lvl="8">
              <a:lnSpc>
                <a:spcPct val="115000"/>
              </a:lnSpc>
              <a:spcBef>
                <a:spcPts val="0"/>
              </a:spcBef>
              <a:spcAft>
                <a:spcPts val="0"/>
              </a:spcAft>
              <a:buSzPts val="2800"/>
              <a:buNone/>
              <a:defRPr sz="1000">
                <a:latin typeface="Lexend Light"/>
                <a:ea typeface="Lexend Light"/>
                <a:cs typeface="Lexend Light"/>
                <a:sym typeface="Lexend Light"/>
              </a:defRPr>
            </a:lvl9pPr>
          </a:lstStyle>
          <a:p/>
        </p:txBody>
      </p:sp>
      <p:sp>
        <p:nvSpPr>
          <p:cNvPr id="125" name="Google Shape;125;p5"/>
          <p:cNvSpPr txBox="1"/>
          <p:nvPr>
            <p:ph idx="5" type="title"/>
          </p:nvPr>
        </p:nvSpPr>
        <p:spPr>
          <a:xfrm>
            <a:off x="5113350"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6" name="Google Shape;126;p5"/>
          <p:cNvSpPr txBox="1"/>
          <p:nvPr>
            <p:ph idx="6" type="title"/>
          </p:nvPr>
        </p:nvSpPr>
        <p:spPr>
          <a:xfrm>
            <a:off x="5106150"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7" name="Google Shape;127;p5"/>
          <p:cNvSpPr txBox="1"/>
          <p:nvPr>
            <p:ph idx="7" type="title"/>
          </p:nvPr>
        </p:nvSpPr>
        <p:spPr>
          <a:xfrm>
            <a:off x="6492150"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8" name="Google Shape;128;p5"/>
          <p:cNvSpPr txBox="1"/>
          <p:nvPr>
            <p:ph idx="8" type="title"/>
          </p:nvPr>
        </p:nvSpPr>
        <p:spPr>
          <a:xfrm>
            <a:off x="64874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29" name="Google Shape;129;p5"/>
          <p:cNvSpPr txBox="1"/>
          <p:nvPr>
            <p:ph idx="9" type="title"/>
          </p:nvPr>
        </p:nvSpPr>
        <p:spPr>
          <a:xfrm>
            <a:off x="7880545" y="3442425"/>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30" name="Google Shape;130;p5"/>
          <p:cNvSpPr txBox="1"/>
          <p:nvPr>
            <p:ph idx="13" type="title"/>
          </p:nvPr>
        </p:nvSpPr>
        <p:spPr>
          <a:xfrm>
            <a:off x="7873425" y="3982394"/>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1pPr>
            <a:lvl2pPr lvl="1">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2pPr>
            <a:lvl3pPr lvl="2">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3pPr>
            <a:lvl4pPr lvl="3">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4pPr>
            <a:lvl5pPr lvl="4">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5pPr>
            <a:lvl6pPr lvl="5">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6pPr>
            <a:lvl7pPr lvl="6">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7pPr>
            <a:lvl8pPr lvl="7">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8pPr>
            <a:lvl9pPr lvl="8">
              <a:lnSpc>
                <a:spcPct val="115000"/>
              </a:lnSpc>
              <a:spcBef>
                <a:spcPts val="0"/>
              </a:spcBef>
              <a:spcAft>
                <a:spcPts val="0"/>
              </a:spcAft>
              <a:buClr>
                <a:schemeClr val="lt1"/>
              </a:buClr>
              <a:buSzPts val="2800"/>
              <a:buNone/>
              <a:defRPr sz="1000">
                <a:solidFill>
                  <a:schemeClr val="lt1"/>
                </a:solidFill>
                <a:latin typeface="Lexend Light"/>
                <a:ea typeface="Lexend Light"/>
                <a:cs typeface="Lexend Light"/>
                <a:sym typeface="Lexend Light"/>
              </a:defRPr>
            </a:lvl9pPr>
          </a:lstStyle>
          <a:p/>
        </p:txBody>
      </p:sp>
      <p:sp>
        <p:nvSpPr>
          <p:cNvPr id="131" name="Google Shape;131;p5"/>
          <p:cNvSpPr/>
          <p:nvPr>
            <p:ph idx="14" type="pic"/>
          </p:nvPr>
        </p:nvSpPr>
        <p:spPr>
          <a:xfrm>
            <a:off x="3744275" y="1711500"/>
            <a:ext cx="1287900" cy="1597500"/>
          </a:xfrm>
          <a:prstGeom prst="rect">
            <a:avLst/>
          </a:prstGeom>
          <a:noFill/>
          <a:ln>
            <a:noFill/>
          </a:ln>
        </p:spPr>
      </p:sp>
      <p:sp>
        <p:nvSpPr>
          <p:cNvPr id="132" name="Google Shape;132;p5"/>
          <p:cNvSpPr/>
          <p:nvPr>
            <p:ph idx="15" type="pic"/>
          </p:nvPr>
        </p:nvSpPr>
        <p:spPr>
          <a:xfrm>
            <a:off x="5116938" y="1711538"/>
            <a:ext cx="1287900" cy="1597500"/>
          </a:xfrm>
          <a:prstGeom prst="rect">
            <a:avLst/>
          </a:prstGeom>
          <a:noFill/>
          <a:ln>
            <a:noFill/>
          </a:ln>
        </p:spPr>
      </p:sp>
      <p:sp>
        <p:nvSpPr>
          <p:cNvPr id="133" name="Google Shape;133;p5"/>
          <p:cNvSpPr/>
          <p:nvPr>
            <p:ph idx="16" type="pic"/>
          </p:nvPr>
        </p:nvSpPr>
        <p:spPr>
          <a:xfrm>
            <a:off x="6488288" y="1707838"/>
            <a:ext cx="1287900" cy="1597500"/>
          </a:xfrm>
          <a:prstGeom prst="rect">
            <a:avLst/>
          </a:prstGeom>
          <a:noFill/>
          <a:ln>
            <a:noFill/>
          </a:ln>
        </p:spPr>
      </p:sp>
      <p:sp>
        <p:nvSpPr>
          <p:cNvPr id="134" name="Google Shape;134;p5"/>
          <p:cNvSpPr/>
          <p:nvPr>
            <p:ph idx="17" type="pic"/>
          </p:nvPr>
        </p:nvSpPr>
        <p:spPr>
          <a:xfrm>
            <a:off x="7859638" y="1711538"/>
            <a:ext cx="1287900" cy="1597500"/>
          </a:xfrm>
          <a:prstGeom prst="rect">
            <a:avLst/>
          </a:prstGeom>
          <a:noFill/>
          <a:ln>
            <a:noFill/>
          </a:ln>
        </p:spPr>
      </p:sp>
      <p:sp>
        <p:nvSpPr>
          <p:cNvPr id="135" name="Google Shape;135;p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73" name="Shape 973"/>
        <p:cNvGrpSpPr/>
        <p:nvPr/>
      </p:nvGrpSpPr>
      <p:grpSpPr>
        <a:xfrm>
          <a:off x="0" y="0"/>
          <a:ext cx="0" cy="0"/>
          <a:chOff x="0" y="0"/>
          <a:chExt cx="0" cy="0"/>
        </a:xfrm>
      </p:grpSpPr>
      <p:sp>
        <p:nvSpPr>
          <p:cNvPr id="974" name="Google Shape;974;p4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75" name="Google Shape;975;p4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6" name="Google Shape;976;p4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77" name="Shape 977"/>
        <p:cNvGrpSpPr/>
        <p:nvPr/>
      </p:nvGrpSpPr>
      <p:grpSpPr>
        <a:xfrm>
          <a:off x="0" y="0"/>
          <a:ext cx="0" cy="0"/>
          <a:chOff x="0" y="0"/>
          <a:chExt cx="0" cy="0"/>
        </a:xfrm>
      </p:grpSpPr>
      <p:sp>
        <p:nvSpPr>
          <p:cNvPr id="978" name="Google Shape;978;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79" name="Shape 979"/>
        <p:cNvGrpSpPr/>
        <p:nvPr/>
      </p:nvGrpSpPr>
      <p:grpSpPr>
        <a:xfrm>
          <a:off x="0" y="0"/>
          <a:ext cx="0" cy="0"/>
          <a:chOff x="0" y="0"/>
          <a:chExt cx="0" cy="0"/>
        </a:xfrm>
      </p:grpSpPr>
      <p:sp>
        <p:nvSpPr>
          <p:cNvPr id="980" name="Google Shape;980;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1" name="Google Shape;981;p4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82" name="Shape 98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83" name="Shape 983"/>
        <p:cNvGrpSpPr/>
        <p:nvPr/>
      </p:nvGrpSpPr>
      <p:grpSpPr>
        <a:xfrm>
          <a:off x="0" y="0"/>
          <a:ext cx="0" cy="0"/>
          <a:chOff x="0" y="0"/>
          <a:chExt cx="0" cy="0"/>
        </a:xfrm>
      </p:grpSpPr>
      <p:sp>
        <p:nvSpPr>
          <p:cNvPr id="984" name="Google Shape;984;p4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5" name="Google Shape;985;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6" name="Google Shape;986;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7" name="Google Shape;987;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8" name="Google Shape;988;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9" name="Google Shape;989;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0" name="Google Shape;990;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91" name="Shape 991"/>
        <p:cNvGrpSpPr/>
        <p:nvPr/>
      </p:nvGrpSpPr>
      <p:grpSpPr>
        <a:xfrm>
          <a:off x="0" y="0"/>
          <a:ext cx="0" cy="0"/>
          <a:chOff x="0" y="0"/>
          <a:chExt cx="0" cy="0"/>
        </a:xfrm>
      </p:grpSpPr>
      <p:sp>
        <p:nvSpPr>
          <p:cNvPr id="992" name="Google Shape;992;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3" name="Google Shape;993;p4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4" name="Google Shape;994;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95" name="Shape 995"/>
        <p:cNvGrpSpPr/>
        <p:nvPr/>
      </p:nvGrpSpPr>
      <p:grpSpPr>
        <a:xfrm>
          <a:off x="0" y="0"/>
          <a:ext cx="0" cy="0"/>
          <a:chOff x="0" y="0"/>
          <a:chExt cx="0" cy="0"/>
        </a:xfrm>
      </p:grpSpPr>
      <p:sp>
        <p:nvSpPr>
          <p:cNvPr id="996" name="Google Shape;996;p4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97" name="Google Shape;997;p4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8" name="Google Shape;998;p4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9" name="Google Shape;999;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0" name="Google Shape;1000;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001" name="Shape 1001"/>
        <p:cNvGrpSpPr/>
        <p:nvPr/>
      </p:nvGrpSpPr>
      <p:grpSpPr>
        <a:xfrm>
          <a:off x="0" y="0"/>
          <a:ext cx="0" cy="0"/>
          <a:chOff x="0" y="0"/>
          <a:chExt cx="0" cy="0"/>
        </a:xfrm>
      </p:grpSpPr>
      <p:sp>
        <p:nvSpPr>
          <p:cNvPr id="1002" name="Google Shape;1002;p4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03" name="Google Shape;1003;p4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04" name="Google Shape;1004;p4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5" name="Google Shape;1005;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6" name="Google Shape;1006;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7" name="Google Shape;1007;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8" name="Google Shape;1008;p48"/>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009" name="Shape 1009"/>
        <p:cNvGrpSpPr/>
        <p:nvPr/>
      </p:nvGrpSpPr>
      <p:grpSpPr>
        <a:xfrm>
          <a:off x="0" y="0"/>
          <a:ext cx="0" cy="0"/>
          <a:chOff x="0" y="0"/>
          <a:chExt cx="0" cy="0"/>
        </a:xfrm>
      </p:grpSpPr>
      <p:sp>
        <p:nvSpPr>
          <p:cNvPr id="1010" name="Google Shape;1010;p4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1" name="Google Shape;1011;p4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2" name="Google Shape;1012;p4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3" name="Google Shape;1013;p4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4" name="Google Shape;1014;p4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15" name="Google Shape;1015;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6" name="Google Shape;1016;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7" name="Google Shape;1017;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8" name="Google Shape;1018;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019" name="Shape 1019"/>
        <p:cNvGrpSpPr/>
        <p:nvPr/>
      </p:nvGrpSpPr>
      <p:grpSpPr>
        <a:xfrm>
          <a:off x="0" y="0"/>
          <a:ext cx="0" cy="0"/>
          <a:chOff x="0" y="0"/>
          <a:chExt cx="0" cy="0"/>
        </a:xfrm>
      </p:grpSpPr>
      <p:sp>
        <p:nvSpPr>
          <p:cNvPr id="1020" name="Google Shape;102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1" name="Google Shape;1021;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3">
  <p:cSld name="CUSTOM_11">
    <p:bg>
      <p:bgPr>
        <a:solidFill>
          <a:schemeClr val="accent4"/>
        </a:solidFill>
      </p:bgPr>
    </p:bg>
    <p:spTree>
      <p:nvGrpSpPr>
        <p:cNvPr id="136" name="Shape 136"/>
        <p:cNvGrpSpPr/>
        <p:nvPr/>
      </p:nvGrpSpPr>
      <p:grpSpPr>
        <a:xfrm>
          <a:off x="0" y="0"/>
          <a:ext cx="0" cy="0"/>
          <a:chOff x="0" y="0"/>
          <a:chExt cx="0" cy="0"/>
        </a:xfrm>
      </p:grpSpPr>
      <p:sp>
        <p:nvSpPr>
          <p:cNvPr id="137" name="Google Shape;137;p6"/>
          <p:cNvSpPr/>
          <p:nvPr/>
        </p:nvSpPr>
        <p:spPr>
          <a:xfrm>
            <a:off x="-1875" y="0"/>
            <a:ext cx="9144000" cy="283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pic>
        <p:nvPicPr>
          <p:cNvPr descr="Video call group business people meeting on virtual workplace or remote office (proporcionada por Getty Images)" id="138" name="Google Shape;138;p6"/>
          <p:cNvPicPr preferRelativeResize="0"/>
          <p:nvPr/>
        </p:nvPicPr>
        <p:blipFill rotWithShape="1">
          <a:blip r:embed="rId2">
            <a:alphaModFix amt="12000"/>
          </a:blip>
          <a:srcRect b="7832" l="14552" r="21143" t="62285"/>
          <a:stretch/>
        </p:blipFill>
        <p:spPr>
          <a:xfrm>
            <a:off x="-4175" y="0"/>
            <a:ext cx="9152348" cy="2836198"/>
          </a:xfrm>
          <a:prstGeom prst="rect">
            <a:avLst/>
          </a:prstGeom>
          <a:solidFill>
            <a:schemeClr val="dk1"/>
          </a:solidFill>
          <a:ln>
            <a:noFill/>
          </a:ln>
        </p:spPr>
      </p:pic>
      <p:sp>
        <p:nvSpPr>
          <p:cNvPr id="139" name="Google Shape;139;p6"/>
          <p:cNvSpPr/>
          <p:nvPr/>
        </p:nvSpPr>
        <p:spPr>
          <a:xfrm rot="-5400000">
            <a:off x="557665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0" name="Google Shape;140;p6"/>
          <p:cNvCxnSpPr/>
          <p:nvPr/>
        </p:nvCxnSpPr>
        <p:spPr>
          <a:xfrm>
            <a:off x="-8333" y="5033764"/>
            <a:ext cx="9150600" cy="0"/>
          </a:xfrm>
          <a:prstGeom prst="straightConnector1">
            <a:avLst/>
          </a:prstGeom>
          <a:noFill/>
          <a:ln cap="flat" cmpd="sng" w="9525">
            <a:solidFill>
              <a:schemeClr val="lt2"/>
            </a:solidFill>
            <a:prstDash val="solid"/>
            <a:round/>
            <a:headEnd len="sm" w="sm" type="none"/>
            <a:tailEnd len="sm" w="sm" type="none"/>
          </a:ln>
        </p:spPr>
      </p:cxnSp>
      <p:sp>
        <p:nvSpPr>
          <p:cNvPr id="141" name="Google Shape;141;p6"/>
          <p:cNvSpPr/>
          <p:nvPr/>
        </p:nvSpPr>
        <p:spPr>
          <a:xfrm rot="-5400000">
            <a:off x="580647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6"/>
          <p:cNvSpPr/>
          <p:nvPr/>
        </p:nvSpPr>
        <p:spPr>
          <a:xfrm rot="-5400000">
            <a:off x="604047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6"/>
          <p:cNvSpPr/>
          <p:nvPr/>
        </p:nvSpPr>
        <p:spPr>
          <a:xfrm rot="-5400000">
            <a:off x="627030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6"/>
          <p:cNvSpPr/>
          <p:nvPr/>
        </p:nvSpPr>
        <p:spPr>
          <a:xfrm rot="-5400000">
            <a:off x="6508464"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6"/>
          <p:cNvSpPr/>
          <p:nvPr/>
        </p:nvSpPr>
        <p:spPr>
          <a:xfrm rot="-5400000">
            <a:off x="673829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6"/>
          <p:cNvSpPr/>
          <p:nvPr/>
        </p:nvSpPr>
        <p:spPr>
          <a:xfrm rot="-5400000">
            <a:off x="697229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6"/>
          <p:cNvSpPr/>
          <p:nvPr/>
        </p:nvSpPr>
        <p:spPr>
          <a:xfrm rot="-5400000">
            <a:off x="720211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6"/>
          <p:cNvSpPr/>
          <p:nvPr/>
        </p:nvSpPr>
        <p:spPr>
          <a:xfrm rot="-5400000">
            <a:off x="743612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6"/>
          <p:cNvSpPr/>
          <p:nvPr/>
        </p:nvSpPr>
        <p:spPr>
          <a:xfrm rot="-5400000">
            <a:off x="767012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6"/>
          <p:cNvSpPr/>
          <p:nvPr/>
        </p:nvSpPr>
        <p:spPr>
          <a:xfrm rot="-5400000">
            <a:off x="7899954"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6"/>
          <p:cNvSpPr/>
          <p:nvPr/>
        </p:nvSpPr>
        <p:spPr>
          <a:xfrm rot="-5400000">
            <a:off x="813811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6"/>
          <p:cNvSpPr/>
          <p:nvPr/>
        </p:nvSpPr>
        <p:spPr>
          <a:xfrm rot="-5400000">
            <a:off x="8367942"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6"/>
          <p:cNvSpPr/>
          <p:nvPr/>
        </p:nvSpPr>
        <p:spPr>
          <a:xfrm rot="-5400000">
            <a:off x="8592492"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6"/>
          <p:cNvSpPr/>
          <p:nvPr/>
        </p:nvSpPr>
        <p:spPr>
          <a:xfrm rot="-5400000">
            <a:off x="8817941"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6"/>
          <p:cNvSpPr/>
          <p:nvPr/>
        </p:nvSpPr>
        <p:spPr>
          <a:xfrm rot="-5400000">
            <a:off x="2136260"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6"/>
          <p:cNvSpPr/>
          <p:nvPr/>
        </p:nvSpPr>
        <p:spPr>
          <a:xfrm rot="-5400000">
            <a:off x="236608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6"/>
          <p:cNvSpPr/>
          <p:nvPr/>
        </p:nvSpPr>
        <p:spPr>
          <a:xfrm rot="-5400000">
            <a:off x="260008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6"/>
          <p:cNvSpPr/>
          <p:nvPr/>
        </p:nvSpPr>
        <p:spPr>
          <a:xfrm rot="-5400000">
            <a:off x="282991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6"/>
          <p:cNvSpPr/>
          <p:nvPr/>
        </p:nvSpPr>
        <p:spPr>
          <a:xfrm rot="-5400000">
            <a:off x="3068074"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6"/>
          <p:cNvSpPr/>
          <p:nvPr/>
        </p:nvSpPr>
        <p:spPr>
          <a:xfrm rot="-5400000">
            <a:off x="3297899"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6"/>
          <p:cNvSpPr/>
          <p:nvPr/>
        </p:nvSpPr>
        <p:spPr>
          <a:xfrm rot="-5400000">
            <a:off x="3531899"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6"/>
          <p:cNvSpPr/>
          <p:nvPr/>
        </p:nvSpPr>
        <p:spPr>
          <a:xfrm rot="-5400000">
            <a:off x="376172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6"/>
          <p:cNvSpPr/>
          <p:nvPr/>
        </p:nvSpPr>
        <p:spPr>
          <a:xfrm rot="-5400000">
            <a:off x="399573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6"/>
          <p:cNvSpPr/>
          <p:nvPr/>
        </p:nvSpPr>
        <p:spPr>
          <a:xfrm rot="-5400000">
            <a:off x="422973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6"/>
          <p:cNvSpPr/>
          <p:nvPr/>
        </p:nvSpPr>
        <p:spPr>
          <a:xfrm rot="-5400000">
            <a:off x="4459563"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6"/>
          <p:cNvSpPr/>
          <p:nvPr/>
        </p:nvSpPr>
        <p:spPr>
          <a:xfrm rot="-5400000">
            <a:off x="469772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6"/>
          <p:cNvSpPr/>
          <p:nvPr/>
        </p:nvSpPr>
        <p:spPr>
          <a:xfrm rot="-5400000">
            <a:off x="492755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6"/>
          <p:cNvSpPr/>
          <p:nvPr/>
        </p:nvSpPr>
        <p:spPr>
          <a:xfrm rot="-5400000">
            <a:off x="5152102"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6"/>
          <p:cNvSpPr/>
          <p:nvPr/>
        </p:nvSpPr>
        <p:spPr>
          <a:xfrm rot="-5400000">
            <a:off x="5377551"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6"/>
          <p:cNvSpPr/>
          <p:nvPr/>
        </p:nvSpPr>
        <p:spPr>
          <a:xfrm rot="-5400000">
            <a:off x="-2344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6"/>
          <p:cNvSpPr/>
          <p:nvPr/>
        </p:nvSpPr>
        <p:spPr>
          <a:xfrm rot="-5400000">
            <a:off x="206385"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6"/>
          <p:cNvSpPr/>
          <p:nvPr/>
        </p:nvSpPr>
        <p:spPr>
          <a:xfrm rot="-5400000">
            <a:off x="44039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6"/>
          <p:cNvSpPr/>
          <p:nvPr/>
        </p:nvSpPr>
        <p:spPr>
          <a:xfrm rot="-5400000">
            <a:off x="674398"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6"/>
          <p:cNvSpPr/>
          <p:nvPr/>
        </p:nvSpPr>
        <p:spPr>
          <a:xfrm rot="-5400000">
            <a:off x="904223"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6"/>
          <p:cNvSpPr/>
          <p:nvPr/>
        </p:nvSpPr>
        <p:spPr>
          <a:xfrm rot="-5400000">
            <a:off x="1142386"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6"/>
          <p:cNvSpPr/>
          <p:nvPr/>
        </p:nvSpPr>
        <p:spPr>
          <a:xfrm rot="-5400000">
            <a:off x="1372211" y="5053442"/>
            <a:ext cx="1455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6"/>
          <p:cNvSpPr/>
          <p:nvPr/>
        </p:nvSpPr>
        <p:spPr>
          <a:xfrm rot="-5400000">
            <a:off x="1596762"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6"/>
          <p:cNvSpPr/>
          <p:nvPr/>
        </p:nvSpPr>
        <p:spPr>
          <a:xfrm rot="-5400000">
            <a:off x="1822211" y="5053450"/>
            <a:ext cx="147300" cy="62400"/>
          </a:xfrm>
          <a:prstGeom prst="mathMin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9" name="Google Shape;179;p6"/>
          <p:cNvCxnSpPr/>
          <p:nvPr/>
        </p:nvCxnSpPr>
        <p:spPr>
          <a:xfrm rot="10800000">
            <a:off x="-8367" y="5138671"/>
            <a:ext cx="9150600" cy="0"/>
          </a:xfrm>
          <a:prstGeom prst="straightConnector1">
            <a:avLst/>
          </a:prstGeom>
          <a:noFill/>
          <a:ln cap="flat" cmpd="sng" w="9525">
            <a:solidFill>
              <a:schemeClr val="lt2"/>
            </a:solidFill>
            <a:prstDash val="solid"/>
            <a:round/>
            <a:headEnd len="sm" w="sm" type="none"/>
            <a:tailEnd len="sm" w="sm" type="none"/>
          </a:ln>
        </p:spPr>
      </p:cxnSp>
      <p:cxnSp>
        <p:nvCxnSpPr>
          <p:cNvPr id="180" name="Google Shape;180;p6"/>
          <p:cNvCxnSpPr/>
          <p:nvPr/>
        </p:nvCxnSpPr>
        <p:spPr>
          <a:xfrm>
            <a:off x="64800" y="1800"/>
            <a:ext cx="0" cy="2836200"/>
          </a:xfrm>
          <a:prstGeom prst="straightConnector1">
            <a:avLst/>
          </a:prstGeom>
          <a:noFill/>
          <a:ln cap="flat" cmpd="sng" w="9525">
            <a:solidFill>
              <a:schemeClr val="accent1"/>
            </a:solidFill>
            <a:prstDash val="solid"/>
            <a:round/>
            <a:headEnd len="sm" w="sm" type="none"/>
            <a:tailEnd len="sm" w="sm" type="none"/>
          </a:ln>
        </p:spPr>
      </p:cxnSp>
      <p:cxnSp>
        <p:nvCxnSpPr>
          <p:cNvPr id="181" name="Google Shape;181;p6"/>
          <p:cNvCxnSpPr/>
          <p:nvPr/>
        </p:nvCxnSpPr>
        <p:spPr>
          <a:xfrm>
            <a:off x="134125" y="1800"/>
            <a:ext cx="0" cy="2836200"/>
          </a:xfrm>
          <a:prstGeom prst="straightConnector1">
            <a:avLst/>
          </a:prstGeom>
          <a:noFill/>
          <a:ln cap="flat" cmpd="sng" w="9525">
            <a:solidFill>
              <a:schemeClr val="accent1"/>
            </a:solidFill>
            <a:prstDash val="solid"/>
            <a:round/>
            <a:headEnd len="sm" w="sm" type="none"/>
            <a:tailEnd len="sm" w="sm" type="none"/>
          </a:ln>
        </p:spPr>
      </p:cxnSp>
      <p:sp>
        <p:nvSpPr>
          <p:cNvPr id="182" name="Google Shape;182;p6"/>
          <p:cNvSpPr txBox="1"/>
          <p:nvPr>
            <p:ph type="title"/>
          </p:nvPr>
        </p:nvSpPr>
        <p:spPr>
          <a:xfrm>
            <a:off x="3744225"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3" name="Google Shape;183;p6"/>
          <p:cNvSpPr txBox="1"/>
          <p:nvPr>
            <p:ph idx="2" type="title"/>
          </p:nvPr>
        </p:nvSpPr>
        <p:spPr>
          <a:xfrm>
            <a:off x="37370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4" name="Google Shape;184;p6"/>
          <p:cNvSpPr txBox="1"/>
          <p:nvPr>
            <p:ph idx="3" type="title"/>
          </p:nvPr>
        </p:nvSpPr>
        <p:spPr>
          <a:xfrm>
            <a:off x="386075" y="2113775"/>
            <a:ext cx="3249900" cy="12552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sz="4000"/>
            </a:lvl1pPr>
            <a:lvl2pPr lvl="1">
              <a:lnSpc>
                <a:spcPct val="115000"/>
              </a:lnSpc>
              <a:spcBef>
                <a:spcPts val="0"/>
              </a:spcBef>
              <a:spcAft>
                <a:spcPts val="0"/>
              </a:spcAft>
              <a:buSzPts val="2800"/>
              <a:buNone/>
              <a:defRPr sz="3000">
                <a:latin typeface="Alexandria Black"/>
                <a:ea typeface="Alexandria Black"/>
                <a:cs typeface="Alexandria Black"/>
                <a:sym typeface="Alexandria Black"/>
              </a:defRPr>
            </a:lvl2pPr>
            <a:lvl3pPr lvl="2">
              <a:lnSpc>
                <a:spcPct val="115000"/>
              </a:lnSpc>
              <a:spcBef>
                <a:spcPts val="0"/>
              </a:spcBef>
              <a:spcAft>
                <a:spcPts val="0"/>
              </a:spcAft>
              <a:buSzPts val="2800"/>
              <a:buNone/>
              <a:defRPr sz="3000">
                <a:latin typeface="Alexandria Black"/>
                <a:ea typeface="Alexandria Black"/>
                <a:cs typeface="Alexandria Black"/>
                <a:sym typeface="Alexandria Black"/>
              </a:defRPr>
            </a:lvl3pPr>
            <a:lvl4pPr lvl="3">
              <a:lnSpc>
                <a:spcPct val="115000"/>
              </a:lnSpc>
              <a:spcBef>
                <a:spcPts val="0"/>
              </a:spcBef>
              <a:spcAft>
                <a:spcPts val="0"/>
              </a:spcAft>
              <a:buSzPts val="2800"/>
              <a:buNone/>
              <a:defRPr sz="3000">
                <a:latin typeface="Alexandria Black"/>
                <a:ea typeface="Alexandria Black"/>
                <a:cs typeface="Alexandria Black"/>
                <a:sym typeface="Alexandria Black"/>
              </a:defRPr>
            </a:lvl4pPr>
            <a:lvl5pPr lvl="4">
              <a:lnSpc>
                <a:spcPct val="115000"/>
              </a:lnSpc>
              <a:spcBef>
                <a:spcPts val="0"/>
              </a:spcBef>
              <a:spcAft>
                <a:spcPts val="0"/>
              </a:spcAft>
              <a:buSzPts val="2800"/>
              <a:buNone/>
              <a:defRPr sz="3000">
                <a:latin typeface="Alexandria Black"/>
                <a:ea typeface="Alexandria Black"/>
                <a:cs typeface="Alexandria Black"/>
                <a:sym typeface="Alexandria Black"/>
              </a:defRPr>
            </a:lvl5pPr>
            <a:lvl6pPr lvl="5">
              <a:lnSpc>
                <a:spcPct val="115000"/>
              </a:lnSpc>
              <a:spcBef>
                <a:spcPts val="0"/>
              </a:spcBef>
              <a:spcAft>
                <a:spcPts val="0"/>
              </a:spcAft>
              <a:buSzPts val="2800"/>
              <a:buNone/>
              <a:defRPr sz="3000">
                <a:latin typeface="Alexandria Black"/>
                <a:ea typeface="Alexandria Black"/>
                <a:cs typeface="Alexandria Black"/>
                <a:sym typeface="Alexandria Black"/>
              </a:defRPr>
            </a:lvl6pPr>
            <a:lvl7pPr lvl="6">
              <a:lnSpc>
                <a:spcPct val="115000"/>
              </a:lnSpc>
              <a:spcBef>
                <a:spcPts val="0"/>
              </a:spcBef>
              <a:spcAft>
                <a:spcPts val="0"/>
              </a:spcAft>
              <a:buSzPts val="2800"/>
              <a:buNone/>
              <a:defRPr sz="3000">
                <a:latin typeface="Alexandria Black"/>
                <a:ea typeface="Alexandria Black"/>
                <a:cs typeface="Alexandria Black"/>
                <a:sym typeface="Alexandria Black"/>
              </a:defRPr>
            </a:lvl7pPr>
            <a:lvl8pPr lvl="7">
              <a:lnSpc>
                <a:spcPct val="115000"/>
              </a:lnSpc>
              <a:spcBef>
                <a:spcPts val="0"/>
              </a:spcBef>
              <a:spcAft>
                <a:spcPts val="0"/>
              </a:spcAft>
              <a:buSzPts val="2800"/>
              <a:buNone/>
              <a:defRPr sz="3000">
                <a:latin typeface="Alexandria Black"/>
                <a:ea typeface="Alexandria Black"/>
                <a:cs typeface="Alexandria Black"/>
                <a:sym typeface="Alexandria Black"/>
              </a:defRPr>
            </a:lvl8pPr>
            <a:lvl9pPr lvl="8">
              <a:lnSpc>
                <a:spcPct val="115000"/>
              </a:lnSpc>
              <a:spcBef>
                <a:spcPts val="0"/>
              </a:spcBef>
              <a:spcAft>
                <a:spcPts val="0"/>
              </a:spcAft>
              <a:buSzPts val="2800"/>
              <a:buNone/>
              <a:defRPr sz="3000">
                <a:latin typeface="Alexandria Black"/>
                <a:ea typeface="Alexandria Black"/>
                <a:cs typeface="Alexandria Black"/>
                <a:sym typeface="Alexandria Black"/>
              </a:defRPr>
            </a:lvl9pPr>
          </a:lstStyle>
          <a:p/>
        </p:txBody>
      </p:sp>
      <p:sp>
        <p:nvSpPr>
          <p:cNvPr id="185" name="Google Shape;185;p6"/>
          <p:cNvSpPr txBox="1"/>
          <p:nvPr>
            <p:ph idx="4" type="title"/>
          </p:nvPr>
        </p:nvSpPr>
        <p:spPr>
          <a:xfrm>
            <a:off x="5115825"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6" name="Google Shape;186;p6"/>
          <p:cNvSpPr txBox="1"/>
          <p:nvPr>
            <p:ph idx="5" type="title"/>
          </p:nvPr>
        </p:nvSpPr>
        <p:spPr>
          <a:xfrm>
            <a:off x="51086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7" name="Google Shape;187;p6"/>
          <p:cNvSpPr txBox="1"/>
          <p:nvPr>
            <p:ph idx="6" type="title"/>
          </p:nvPr>
        </p:nvSpPr>
        <p:spPr>
          <a:xfrm>
            <a:off x="6494625" y="3442425"/>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8" name="Google Shape;188;p6"/>
          <p:cNvSpPr txBox="1"/>
          <p:nvPr>
            <p:ph idx="7" type="title"/>
          </p:nvPr>
        </p:nvSpPr>
        <p:spPr>
          <a:xfrm>
            <a:off x="6487425" y="3982388"/>
            <a:ext cx="12951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89" name="Google Shape;189;p6"/>
          <p:cNvSpPr txBox="1"/>
          <p:nvPr>
            <p:ph idx="8" type="title"/>
          </p:nvPr>
        </p:nvSpPr>
        <p:spPr>
          <a:xfrm>
            <a:off x="7880545" y="3442425"/>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90" name="Google Shape;190;p6"/>
          <p:cNvSpPr txBox="1"/>
          <p:nvPr>
            <p:ph idx="9" type="title"/>
          </p:nvPr>
        </p:nvSpPr>
        <p:spPr>
          <a:xfrm>
            <a:off x="7873425" y="3982394"/>
            <a:ext cx="1280700" cy="495900"/>
          </a:xfrm>
          <a:prstGeom prst="rect">
            <a:avLst/>
          </a:prstGeom>
        </p:spPr>
        <p:txBody>
          <a:bodyPr anchorCtr="0" anchor="t" bIns="91425" lIns="91425" spcFirstLastPara="1" rIns="91425" wrap="square" tIns="0">
            <a:spAutoFit/>
          </a:bodyPr>
          <a:lstStyle>
            <a:lvl1pPr lvl="0">
              <a:lnSpc>
                <a:spcPct val="115000"/>
              </a:lnSpc>
              <a:spcBef>
                <a:spcPts val="0"/>
              </a:spcBef>
              <a:spcAft>
                <a:spcPts val="0"/>
              </a:spcAft>
              <a:buSzPts val="2800"/>
              <a:buNone/>
              <a:defRPr sz="1000">
                <a:latin typeface="Lexend"/>
                <a:ea typeface="Lexend"/>
                <a:cs typeface="Lexend"/>
                <a:sym typeface="Lexend"/>
              </a:defRPr>
            </a:lvl1pPr>
            <a:lvl2pPr lvl="1">
              <a:lnSpc>
                <a:spcPct val="115000"/>
              </a:lnSpc>
              <a:spcBef>
                <a:spcPts val="0"/>
              </a:spcBef>
              <a:spcAft>
                <a:spcPts val="0"/>
              </a:spcAft>
              <a:buSzPts val="2800"/>
              <a:buNone/>
              <a:defRPr sz="1000">
                <a:latin typeface="Lexend"/>
                <a:ea typeface="Lexend"/>
                <a:cs typeface="Lexend"/>
                <a:sym typeface="Lexend"/>
              </a:defRPr>
            </a:lvl2pPr>
            <a:lvl3pPr lvl="2">
              <a:lnSpc>
                <a:spcPct val="115000"/>
              </a:lnSpc>
              <a:spcBef>
                <a:spcPts val="0"/>
              </a:spcBef>
              <a:spcAft>
                <a:spcPts val="0"/>
              </a:spcAft>
              <a:buSzPts val="2800"/>
              <a:buNone/>
              <a:defRPr sz="1000">
                <a:latin typeface="Lexend"/>
                <a:ea typeface="Lexend"/>
                <a:cs typeface="Lexend"/>
                <a:sym typeface="Lexend"/>
              </a:defRPr>
            </a:lvl3pPr>
            <a:lvl4pPr lvl="3">
              <a:lnSpc>
                <a:spcPct val="115000"/>
              </a:lnSpc>
              <a:spcBef>
                <a:spcPts val="0"/>
              </a:spcBef>
              <a:spcAft>
                <a:spcPts val="0"/>
              </a:spcAft>
              <a:buSzPts val="2800"/>
              <a:buNone/>
              <a:defRPr sz="1000">
                <a:latin typeface="Lexend"/>
                <a:ea typeface="Lexend"/>
                <a:cs typeface="Lexend"/>
                <a:sym typeface="Lexend"/>
              </a:defRPr>
            </a:lvl4pPr>
            <a:lvl5pPr lvl="4">
              <a:lnSpc>
                <a:spcPct val="115000"/>
              </a:lnSpc>
              <a:spcBef>
                <a:spcPts val="0"/>
              </a:spcBef>
              <a:spcAft>
                <a:spcPts val="0"/>
              </a:spcAft>
              <a:buSzPts val="2800"/>
              <a:buNone/>
              <a:defRPr sz="1000">
                <a:latin typeface="Lexend"/>
                <a:ea typeface="Lexend"/>
                <a:cs typeface="Lexend"/>
                <a:sym typeface="Lexend"/>
              </a:defRPr>
            </a:lvl5pPr>
            <a:lvl6pPr lvl="5">
              <a:lnSpc>
                <a:spcPct val="115000"/>
              </a:lnSpc>
              <a:spcBef>
                <a:spcPts val="0"/>
              </a:spcBef>
              <a:spcAft>
                <a:spcPts val="0"/>
              </a:spcAft>
              <a:buSzPts val="2800"/>
              <a:buNone/>
              <a:defRPr sz="1000">
                <a:latin typeface="Lexend"/>
                <a:ea typeface="Lexend"/>
                <a:cs typeface="Lexend"/>
                <a:sym typeface="Lexend"/>
              </a:defRPr>
            </a:lvl6pPr>
            <a:lvl7pPr lvl="6">
              <a:lnSpc>
                <a:spcPct val="115000"/>
              </a:lnSpc>
              <a:spcBef>
                <a:spcPts val="0"/>
              </a:spcBef>
              <a:spcAft>
                <a:spcPts val="0"/>
              </a:spcAft>
              <a:buSzPts val="2800"/>
              <a:buNone/>
              <a:defRPr sz="1000">
                <a:latin typeface="Lexend"/>
                <a:ea typeface="Lexend"/>
                <a:cs typeface="Lexend"/>
                <a:sym typeface="Lexend"/>
              </a:defRPr>
            </a:lvl7pPr>
            <a:lvl8pPr lvl="7">
              <a:lnSpc>
                <a:spcPct val="115000"/>
              </a:lnSpc>
              <a:spcBef>
                <a:spcPts val="0"/>
              </a:spcBef>
              <a:spcAft>
                <a:spcPts val="0"/>
              </a:spcAft>
              <a:buSzPts val="2800"/>
              <a:buNone/>
              <a:defRPr sz="1000">
                <a:latin typeface="Lexend"/>
                <a:ea typeface="Lexend"/>
                <a:cs typeface="Lexend"/>
                <a:sym typeface="Lexend"/>
              </a:defRPr>
            </a:lvl8pPr>
            <a:lvl9pPr lvl="8">
              <a:lnSpc>
                <a:spcPct val="115000"/>
              </a:lnSpc>
              <a:spcBef>
                <a:spcPts val="0"/>
              </a:spcBef>
              <a:spcAft>
                <a:spcPts val="0"/>
              </a:spcAft>
              <a:buSzPts val="2800"/>
              <a:buNone/>
              <a:defRPr sz="1000">
                <a:latin typeface="Lexend"/>
                <a:ea typeface="Lexend"/>
                <a:cs typeface="Lexend"/>
                <a:sym typeface="Lexend"/>
              </a:defRPr>
            </a:lvl9pPr>
          </a:lstStyle>
          <a:p/>
        </p:txBody>
      </p:sp>
      <p:sp>
        <p:nvSpPr>
          <p:cNvPr id="191" name="Google Shape;191;p6"/>
          <p:cNvSpPr/>
          <p:nvPr>
            <p:ph idx="13" type="pic"/>
          </p:nvPr>
        </p:nvSpPr>
        <p:spPr>
          <a:xfrm>
            <a:off x="3744275" y="1507313"/>
            <a:ext cx="1287900" cy="1597500"/>
          </a:xfrm>
          <a:prstGeom prst="rect">
            <a:avLst/>
          </a:prstGeom>
          <a:noFill/>
          <a:ln>
            <a:noFill/>
          </a:ln>
        </p:spPr>
      </p:sp>
      <p:sp>
        <p:nvSpPr>
          <p:cNvPr id="192" name="Google Shape;192;p6"/>
          <p:cNvSpPr/>
          <p:nvPr>
            <p:ph idx="14" type="pic"/>
          </p:nvPr>
        </p:nvSpPr>
        <p:spPr>
          <a:xfrm>
            <a:off x="5116938" y="1507350"/>
            <a:ext cx="1287900" cy="1597500"/>
          </a:xfrm>
          <a:prstGeom prst="rect">
            <a:avLst/>
          </a:prstGeom>
          <a:noFill/>
          <a:ln>
            <a:noFill/>
          </a:ln>
        </p:spPr>
      </p:sp>
      <p:sp>
        <p:nvSpPr>
          <p:cNvPr id="193" name="Google Shape;193;p6"/>
          <p:cNvSpPr/>
          <p:nvPr>
            <p:ph idx="15" type="pic"/>
          </p:nvPr>
        </p:nvSpPr>
        <p:spPr>
          <a:xfrm>
            <a:off x="6488288" y="1503650"/>
            <a:ext cx="1287900" cy="1597500"/>
          </a:xfrm>
          <a:prstGeom prst="rect">
            <a:avLst/>
          </a:prstGeom>
          <a:noFill/>
          <a:ln>
            <a:noFill/>
          </a:ln>
        </p:spPr>
      </p:sp>
      <p:sp>
        <p:nvSpPr>
          <p:cNvPr id="194" name="Google Shape;194;p6"/>
          <p:cNvSpPr/>
          <p:nvPr>
            <p:ph idx="16" type="pic"/>
          </p:nvPr>
        </p:nvSpPr>
        <p:spPr>
          <a:xfrm>
            <a:off x="7859638" y="1507350"/>
            <a:ext cx="1287900" cy="1597500"/>
          </a:xfrm>
          <a:prstGeom prst="rect">
            <a:avLst/>
          </a:prstGeom>
          <a:noFill/>
          <a:ln>
            <a:noFill/>
          </a:ln>
        </p:spPr>
      </p:sp>
      <p:sp>
        <p:nvSpPr>
          <p:cNvPr id="195" name="Google Shape;195;p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022" name="Shape 1022"/>
        <p:cNvGrpSpPr/>
        <p:nvPr/>
      </p:nvGrpSpPr>
      <p:grpSpPr>
        <a:xfrm>
          <a:off x="0" y="0"/>
          <a:ext cx="0" cy="0"/>
          <a:chOff x="0" y="0"/>
          <a:chExt cx="0" cy="0"/>
        </a:xfrm>
      </p:grpSpPr>
      <p:sp>
        <p:nvSpPr>
          <p:cNvPr id="1023" name="Google Shape;1023;p5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24" name="Google Shape;1024;p51"/>
          <p:cNvSpPr/>
          <p:nvPr>
            <p:ph idx="2" type="pic"/>
          </p:nvPr>
        </p:nvSpPr>
        <p:spPr>
          <a:xfrm>
            <a:off x="4804825" y="1133300"/>
            <a:ext cx="4027500" cy="2392800"/>
          </a:xfrm>
          <a:prstGeom prst="rect">
            <a:avLst/>
          </a:prstGeom>
          <a:noFill/>
          <a:ln>
            <a:noFill/>
          </a:ln>
        </p:spPr>
      </p:sp>
      <p:sp>
        <p:nvSpPr>
          <p:cNvPr id="1025" name="Google Shape;1025;p51"/>
          <p:cNvSpPr/>
          <p:nvPr>
            <p:ph idx="3" type="pic"/>
          </p:nvPr>
        </p:nvSpPr>
        <p:spPr>
          <a:xfrm>
            <a:off x="311725" y="1133300"/>
            <a:ext cx="4027500" cy="2392800"/>
          </a:xfrm>
          <a:prstGeom prst="rect">
            <a:avLst/>
          </a:prstGeom>
          <a:noFill/>
          <a:ln>
            <a:noFill/>
          </a:ln>
        </p:spPr>
      </p:sp>
      <p:sp>
        <p:nvSpPr>
          <p:cNvPr id="1026" name="Google Shape;1026;p5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27" name="Google Shape;1027;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8" name="Google Shape;10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29" name="Google Shape;10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030" name="Shape 1030"/>
        <p:cNvGrpSpPr/>
        <p:nvPr/>
      </p:nvGrpSpPr>
      <p:grpSpPr>
        <a:xfrm>
          <a:off x="0" y="0"/>
          <a:ext cx="0" cy="0"/>
          <a:chOff x="0" y="0"/>
          <a:chExt cx="0" cy="0"/>
        </a:xfrm>
      </p:grpSpPr>
      <p:sp>
        <p:nvSpPr>
          <p:cNvPr id="1031" name="Google Shape;1031;p5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2" name="Google Shape;1032;p52"/>
          <p:cNvSpPr/>
          <p:nvPr>
            <p:ph idx="2" type="pic"/>
          </p:nvPr>
        </p:nvSpPr>
        <p:spPr>
          <a:xfrm>
            <a:off x="6205225" y="1128325"/>
            <a:ext cx="2627100" cy="2273100"/>
          </a:xfrm>
          <a:prstGeom prst="rect">
            <a:avLst/>
          </a:prstGeom>
          <a:noFill/>
          <a:ln>
            <a:noFill/>
          </a:ln>
        </p:spPr>
      </p:sp>
      <p:sp>
        <p:nvSpPr>
          <p:cNvPr id="1033" name="Google Shape;1033;p52"/>
          <p:cNvSpPr/>
          <p:nvPr>
            <p:ph idx="3" type="pic"/>
          </p:nvPr>
        </p:nvSpPr>
        <p:spPr>
          <a:xfrm>
            <a:off x="311725" y="1128325"/>
            <a:ext cx="2627100" cy="2273100"/>
          </a:xfrm>
          <a:prstGeom prst="rect">
            <a:avLst/>
          </a:prstGeom>
          <a:noFill/>
          <a:ln>
            <a:noFill/>
          </a:ln>
        </p:spPr>
      </p:sp>
      <p:sp>
        <p:nvSpPr>
          <p:cNvPr id="1034" name="Google Shape;1034;p5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5" name="Google Shape;1035;p52"/>
          <p:cNvSpPr/>
          <p:nvPr>
            <p:ph idx="5" type="pic"/>
          </p:nvPr>
        </p:nvSpPr>
        <p:spPr>
          <a:xfrm>
            <a:off x="3255250" y="1128325"/>
            <a:ext cx="2627100" cy="2273100"/>
          </a:xfrm>
          <a:prstGeom prst="rect">
            <a:avLst/>
          </a:prstGeom>
          <a:noFill/>
          <a:ln>
            <a:noFill/>
          </a:ln>
        </p:spPr>
      </p:sp>
      <p:sp>
        <p:nvSpPr>
          <p:cNvPr id="1036" name="Google Shape;1036;p5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7" name="Google Shape;1037;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8" name="Google Shape;1038;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9" name="Google Shape;1039;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40" name="Google Shape;1040;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041" name="Shape 1041"/>
        <p:cNvGrpSpPr/>
        <p:nvPr/>
      </p:nvGrpSpPr>
      <p:grpSpPr>
        <a:xfrm>
          <a:off x="0" y="0"/>
          <a:ext cx="0" cy="0"/>
          <a:chOff x="0" y="0"/>
          <a:chExt cx="0" cy="0"/>
        </a:xfrm>
      </p:grpSpPr>
      <p:sp>
        <p:nvSpPr>
          <p:cNvPr id="1042" name="Google Shape;1042;p5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043" name="Shape 1043"/>
        <p:cNvGrpSpPr/>
        <p:nvPr/>
      </p:nvGrpSpPr>
      <p:grpSpPr>
        <a:xfrm>
          <a:off x="0" y="0"/>
          <a:ext cx="0" cy="0"/>
          <a:chOff x="0" y="0"/>
          <a:chExt cx="0" cy="0"/>
        </a:xfrm>
      </p:grpSpPr>
      <p:sp>
        <p:nvSpPr>
          <p:cNvPr id="1044" name="Google Shape;1044;p54"/>
          <p:cNvSpPr/>
          <p:nvPr>
            <p:ph idx="2" type="pic"/>
          </p:nvPr>
        </p:nvSpPr>
        <p:spPr>
          <a:xfrm>
            <a:off x="3389600" y="118913"/>
            <a:ext cx="1643700" cy="1535100"/>
          </a:xfrm>
          <a:prstGeom prst="rect">
            <a:avLst/>
          </a:prstGeom>
          <a:noFill/>
          <a:ln>
            <a:noFill/>
          </a:ln>
        </p:spPr>
      </p:sp>
      <p:sp>
        <p:nvSpPr>
          <p:cNvPr id="1045" name="Google Shape;1045;p54"/>
          <p:cNvSpPr/>
          <p:nvPr>
            <p:ph idx="3" type="pic"/>
          </p:nvPr>
        </p:nvSpPr>
        <p:spPr>
          <a:xfrm>
            <a:off x="5195935" y="118913"/>
            <a:ext cx="1643700" cy="1535100"/>
          </a:xfrm>
          <a:prstGeom prst="rect">
            <a:avLst/>
          </a:prstGeom>
          <a:noFill/>
          <a:ln>
            <a:noFill/>
          </a:ln>
        </p:spPr>
      </p:sp>
      <p:sp>
        <p:nvSpPr>
          <p:cNvPr id="1046" name="Google Shape;1046;p54"/>
          <p:cNvSpPr/>
          <p:nvPr>
            <p:ph idx="4" type="pic"/>
          </p:nvPr>
        </p:nvSpPr>
        <p:spPr>
          <a:xfrm>
            <a:off x="7002270" y="118913"/>
            <a:ext cx="1643700" cy="1535100"/>
          </a:xfrm>
          <a:prstGeom prst="rect">
            <a:avLst/>
          </a:prstGeom>
          <a:noFill/>
          <a:ln>
            <a:noFill/>
          </a:ln>
        </p:spPr>
      </p:sp>
      <p:sp>
        <p:nvSpPr>
          <p:cNvPr id="1047" name="Google Shape;1047;p54"/>
          <p:cNvSpPr/>
          <p:nvPr>
            <p:ph idx="5" type="pic"/>
          </p:nvPr>
        </p:nvSpPr>
        <p:spPr>
          <a:xfrm>
            <a:off x="3389588" y="1804212"/>
            <a:ext cx="1643700" cy="1535100"/>
          </a:xfrm>
          <a:prstGeom prst="rect">
            <a:avLst/>
          </a:prstGeom>
          <a:noFill/>
          <a:ln>
            <a:noFill/>
          </a:ln>
        </p:spPr>
      </p:sp>
      <p:sp>
        <p:nvSpPr>
          <p:cNvPr id="1048" name="Google Shape;1048;p54"/>
          <p:cNvSpPr/>
          <p:nvPr>
            <p:ph idx="6" type="pic"/>
          </p:nvPr>
        </p:nvSpPr>
        <p:spPr>
          <a:xfrm>
            <a:off x="5195922" y="1804212"/>
            <a:ext cx="1643700" cy="1535100"/>
          </a:xfrm>
          <a:prstGeom prst="rect">
            <a:avLst/>
          </a:prstGeom>
          <a:noFill/>
          <a:ln>
            <a:noFill/>
          </a:ln>
        </p:spPr>
      </p:sp>
      <p:sp>
        <p:nvSpPr>
          <p:cNvPr id="1049" name="Google Shape;1049;p54"/>
          <p:cNvSpPr/>
          <p:nvPr>
            <p:ph idx="7" type="pic"/>
          </p:nvPr>
        </p:nvSpPr>
        <p:spPr>
          <a:xfrm>
            <a:off x="7002257" y="1804212"/>
            <a:ext cx="1643700" cy="1535100"/>
          </a:xfrm>
          <a:prstGeom prst="rect">
            <a:avLst/>
          </a:prstGeom>
          <a:noFill/>
          <a:ln>
            <a:noFill/>
          </a:ln>
        </p:spPr>
      </p:sp>
      <p:sp>
        <p:nvSpPr>
          <p:cNvPr id="1050" name="Google Shape;1050;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51" name="Google Shape;1051;p54"/>
          <p:cNvSpPr/>
          <p:nvPr>
            <p:ph idx="8" type="pic"/>
          </p:nvPr>
        </p:nvSpPr>
        <p:spPr>
          <a:xfrm>
            <a:off x="3389588" y="3489487"/>
            <a:ext cx="1643700" cy="1535100"/>
          </a:xfrm>
          <a:prstGeom prst="rect">
            <a:avLst/>
          </a:prstGeom>
          <a:noFill/>
          <a:ln>
            <a:noFill/>
          </a:ln>
        </p:spPr>
      </p:sp>
      <p:sp>
        <p:nvSpPr>
          <p:cNvPr id="1052" name="Google Shape;1052;p54"/>
          <p:cNvSpPr/>
          <p:nvPr>
            <p:ph idx="9" type="pic"/>
          </p:nvPr>
        </p:nvSpPr>
        <p:spPr>
          <a:xfrm>
            <a:off x="5195922" y="3489487"/>
            <a:ext cx="1643700" cy="1535100"/>
          </a:xfrm>
          <a:prstGeom prst="rect">
            <a:avLst/>
          </a:prstGeom>
          <a:noFill/>
          <a:ln>
            <a:noFill/>
          </a:ln>
        </p:spPr>
      </p:sp>
      <p:sp>
        <p:nvSpPr>
          <p:cNvPr id="1053" name="Google Shape;1053;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4">
  <p:cSld name="CUSTOM_28">
    <p:bg>
      <p:bgPr>
        <a:solidFill>
          <a:schemeClr val="dk1"/>
        </a:solidFill>
      </p:bgPr>
    </p:bg>
    <p:spTree>
      <p:nvGrpSpPr>
        <p:cNvPr id="196" name="Shape 196"/>
        <p:cNvGrpSpPr/>
        <p:nvPr/>
      </p:nvGrpSpPr>
      <p:grpSpPr>
        <a:xfrm>
          <a:off x="0" y="0"/>
          <a:ext cx="0" cy="0"/>
          <a:chOff x="0" y="0"/>
          <a:chExt cx="0" cy="0"/>
        </a:xfrm>
      </p:grpSpPr>
      <p:sp>
        <p:nvSpPr>
          <p:cNvPr id="197" name="Google Shape;197;p7"/>
          <p:cNvSpPr txBox="1"/>
          <p:nvPr>
            <p:ph idx="1" type="subTitle"/>
          </p:nvPr>
        </p:nvSpPr>
        <p:spPr>
          <a:xfrm>
            <a:off x="480725" y="3289800"/>
            <a:ext cx="2040600" cy="1699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198" name="Google Shape;198;p7"/>
          <p:cNvSpPr txBox="1"/>
          <p:nvPr>
            <p:ph idx="2" type="subTitle"/>
          </p:nvPr>
        </p:nvSpPr>
        <p:spPr>
          <a:xfrm>
            <a:off x="480725" y="2627025"/>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199" name="Google Shape;199;p7"/>
          <p:cNvSpPr txBox="1"/>
          <p:nvPr>
            <p:ph idx="3" type="subTitle"/>
          </p:nvPr>
        </p:nvSpPr>
        <p:spPr>
          <a:xfrm>
            <a:off x="2523725" y="3667550"/>
            <a:ext cx="2040600" cy="1321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0" name="Google Shape;200;p7"/>
          <p:cNvSpPr txBox="1"/>
          <p:nvPr>
            <p:ph idx="4" type="subTitle"/>
          </p:nvPr>
        </p:nvSpPr>
        <p:spPr>
          <a:xfrm>
            <a:off x="2523725" y="3004775"/>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1" name="Google Shape;201;p7"/>
          <p:cNvSpPr txBox="1"/>
          <p:nvPr>
            <p:ph idx="5" type="subTitle"/>
          </p:nvPr>
        </p:nvSpPr>
        <p:spPr>
          <a:xfrm>
            <a:off x="6635175" y="3289800"/>
            <a:ext cx="2040600" cy="1699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2" name="Google Shape;202;p7"/>
          <p:cNvSpPr txBox="1"/>
          <p:nvPr>
            <p:ph idx="6" type="subTitle"/>
          </p:nvPr>
        </p:nvSpPr>
        <p:spPr>
          <a:xfrm>
            <a:off x="6635163" y="2627025"/>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3" name="Google Shape;203;p7"/>
          <p:cNvSpPr txBox="1"/>
          <p:nvPr>
            <p:ph idx="7" type="subTitle"/>
          </p:nvPr>
        </p:nvSpPr>
        <p:spPr>
          <a:xfrm>
            <a:off x="4561925" y="3499325"/>
            <a:ext cx="2040600" cy="1490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ExtraLight"/>
              <a:buNone/>
              <a:defRPr sz="1000">
                <a:solidFill>
                  <a:schemeClr val="lt1"/>
                </a:solidFill>
                <a:latin typeface="Lexend ExtraLight"/>
                <a:ea typeface="Lexend ExtraLight"/>
                <a:cs typeface="Lexend ExtraLight"/>
                <a:sym typeface="Lexend ExtraLight"/>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4" name="Google Shape;204;p7"/>
          <p:cNvSpPr txBox="1"/>
          <p:nvPr>
            <p:ph idx="8" type="subTitle"/>
          </p:nvPr>
        </p:nvSpPr>
        <p:spPr>
          <a:xfrm>
            <a:off x="4561913" y="2836550"/>
            <a:ext cx="2040600" cy="69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Lexend"/>
              <a:buNone/>
              <a:defRPr sz="1000">
                <a:solidFill>
                  <a:schemeClr val="lt1"/>
                </a:solidFill>
              </a:defRPr>
            </a:lvl1pPr>
            <a:lvl2pPr lvl="1">
              <a:spcBef>
                <a:spcPts val="0"/>
              </a:spcBef>
              <a:spcAft>
                <a:spcPts val="0"/>
              </a:spcAft>
              <a:buClr>
                <a:schemeClr val="lt1"/>
              </a:buClr>
              <a:buSzPts val="1000"/>
              <a:buFont typeface="Lexend"/>
              <a:buNone/>
              <a:defRPr sz="1000">
                <a:solidFill>
                  <a:schemeClr val="lt1"/>
                </a:solidFill>
              </a:defRPr>
            </a:lvl2pPr>
            <a:lvl3pPr lvl="2">
              <a:spcBef>
                <a:spcPts val="0"/>
              </a:spcBef>
              <a:spcAft>
                <a:spcPts val="0"/>
              </a:spcAft>
              <a:buClr>
                <a:schemeClr val="lt1"/>
              </a:buClr>
              <a:buSzPts val="1000"/>
              <a:buFont typeface="Lexend"/>
              <a:buNone/>
              <a:defRPr sz="1000">
                <a:solidFill>
                  <a:schemeClr val="lt1"/>
                </a:solidFill>
              </a:defRPr>
            </a:lvl3pPr>
            <a:lvl4pPr lvl="3">
              <a:spcBef>
                <a:spcPts val="0"/>
              </a:spcBef>
              <a:spcAft>
                <a:spcPts val="0"/>
              </a:spcAft>
              <a:buClr>
                <a:schemeClr val="lt1"/>
              </a:buClr>
              <a:buSzPts val="1000"/>
              <a:buFont typeface="Lexend"/>
              <a:buNone/>
              <a:defRPr sz="1000">
                <a:solidFill>
                  <a:schemeClr val="lt1"/>
                </a:solidFill>
              </a:defRPr>
            </a:lvl4pPr>
            <a:lvl5pPr lvl="4">
              <a:spcBef>
                <a:spcPts val="0"/>
              </a:spcBef>
              <a:spcAft>
                <a:spcPts val="0"/>
              </a:spcAft>
              <a:buClr>
                <a:schemeClr val="lt1"/>
              </a:buClr>
              <a:buSzPts val="1000"/>
              <a:buFont typeface="Lexend"/>
              <a:buNone/>
              <a:defRPr sz="1000">
                <a:solidFill>
                  <a:schemeClr val="lt1"/>
                </a:solidFill>
              </a:defRPr>
            </a:lvl5pPr>
            <a:lvl6pPr lvl="5">
              <a:spcBef>
                <a:spcPts val="0"/>
              </a:spcBef>
              <a:spcAft>
                <a:spcPts val="0"/>
              </a:spcAft>
              <a:buClr>
                <a:schemeClr val="lt1"/>
              </a:buClr>
              <a:buSzPts val="1000"/>
              <a:buFont typeface="Lexend"/>
              <a:buNone/>
              <a:defRPr sz="1000">
                <a:solidFill>
                  <a:schemeClr val="lt1"/>
                </a:solidFill>
              </a:defRPr>
            </a:lvl6pPr>
            <a:lvl7pPr lvl="6">
              <a:spcBef>
                <a:spcPts val="0"/>
              </a:spcBef>
              <a:spcAft>
                <a:spcPts val="0"/>
              </a:spcAft>
              <a:buClr>
                <a:schemeClr val="lt1"/>
              </a:buClr>
              <a:buSzPts val="1000"/>
              <a:buFont typeface="Lexend"/>
              <a:buNone/>
              <a:defRPr sz="1000">
                <a:solidFill>
                  <a:schemeClr val="lt1"/>
                </a:solidFill>
              </a:defRPr>
            </a:lvl7pPr>
            <a:lvl8pPr lvl="7">
              <a:spcBef>
                <a:spcPts val="0"/>
              </a:spcBef>
              <a:spcAft>
                <a:spcPts val="0"/>
              </a:spcAft>
              <a:buClr>
                <a:schemeClr val="lt1"/>
              </a:buClr>
              <a:buSzPts val="1000"/>
              <a:buFont typeface="Lexend"/>
              <a:buNone/>
              <a:defRPr sz="1000">
                <a:solidFill>
                  <a:schemeClr val="lt1"/>
                </a:solidFill>
              </a:defRPr>
            </a:lvl8pPr>
            <a:lvl9pPr lvl="8">
              <a:spcBef>
                <a:spcPts val="0"/>
              </a:spcBef>
              <a:spcAft>
                <a:spcPts val="0"/>
              </a:spcAft>
              <a:buClr>
                <a:schemeClr val="lt1"/>
              </a:buClr>
              <a:buSzPts val="1000"/>
              <a:buFont typeface="Lexend"/>
              <a:buNone/>
              <a:defRPr sz="1000">
                <a:solidFill>
                  <a:schemeClr val="lt1"/>
                </a:solidFill>
              </a:defRPr>
            </a:lvl9pPr>
          </a:lstStyle>
          <a:p/>
        </p:txBody>
      </p:sp>
      <p:sp>
        <p:nvSpPr>
          <p:cNvPr id="205" name="Google Shape;205;p7"/>
          <p:cNvSpPr/>
          <p:nvPr>
            <p:ph idx="9" type="pic"/>
          </p:nvPr>
        </p:nvSpPr>
        <p:spPr>
          <a:xfrm>
            <a:off x="476225" y="506975"/>
            <a:ext cx="2040600" cy="2033700"/>
          </a:xfrm>
          <a:prstGeom prst="roundRect">
            <a:avLst>
              <a:gd fmla="val 0" name="adj"/>
            </a:avLst>
          </a:prstGeom>
          <a:noFill/>
          <a:ln>
            <a:noFill/>
          </a:ln>
        </p:spPr>
      </p:sp>
      <p:sp>
        <p:nvSpPr>
          <p:cNvPr id="206" name="Google Shape;206;p7"/>
          <p:cNvSpPr/>
          <p:nvPr>
            <p:ph idx="13" type="pic"/>
          </p:nvPr>
        </p:nvSpPr>
        <p:spPr>
          <a:xfrm>
            <a:off x="2519150" y="894950"/>
            <a:ext cx="2036100" cy="2033700"/>
          </a:xfrm>
          <a:prstGeom prst="roundRect">
            <a:avLst>
              <a:gd fmla="val 0" name="adj"/>
            </a:avLst>
          </a:prstGeom>
          <a:noFill/>
          <a:ln>
            <a:noFill/>
          </a:ln>
        </p:spPr>
      </p:sp>
      <p:sp>
        <p:nvSpPr>
          <p:cNvPr id="207" name="Google Shape;207;p7"/>
          <p:cNvSpPr/>
          <p:nvPr>
            <p:ph idx="14" type="pic"/>
          </p:nvPr>
        </p:nvSpPr>
        <p:spPr>
          <a:xfrm>
            <a:off x="4564175" y="341500"/>
            <a:ext cx="2036100" cy="2417100"/>
          </a:xfrm>
          <a:prstGeom prst="roundRect">
            <a:avLst>
              <a:gd fmla="val 0" name="adj"/>
            </a:avLst>
          </a:prstGeom>
          <a:noFill/>
          <a:ln>
            <a:noFill/>
          </a:ln>
        </p:spPr>
      </p:sp>
      <p:sp>
        <p:nvSpPr>
          <p:cNvPr id="208" name="Google Shape;208;p7"/>
          <p:cNvSpPr/>
          <p:nvPr>
            <p:ph idx="15" type="pic"/>
          </p:nvPr>
        </p:nvSpPr>
        <p:spPr>
          <a:xfrm>
            <a:off x="6609200" y="763900"/>
            <a:ext cx="2089800" cy="1786800"/>
          </a:xfrm>
          <a:prstGeom prst="roundRect">
            <a:avLst>
              <a:gd fmla="val 0" name="adj"/>
            </a:avLst>
          </a:prstGeom>
          <a:noFill/>
          <a:ln>
            <a:noFill/>
          </a:ln>
        </p:spPr>
      </p:sp>
      <p:sp>
        <p:nvSpPr>
          <p:cNvPr id="209" name="Google Shape;209;p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lt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5">
  <p:cSld name="CUSTOM_15">
    <p:bg>
      <p:bgPr>
        <a:solidFill>
          <a:schemeClr val="dk1"/>
        </a:solidFill>
      </p:bgPr>
    </p:bg>
    <p:spTree>
      <p:nvGrpSpPr>
        <p:cNvPr id="210" name="Shape 210"/>
        <p:cNvGrpSpPr/>
        <p:nvPr/>
      </p:nvGrpSpPr>
      <p:grpSpPr>
        <a:xfrm>
          <a:off x="0" y="0"/>
          <a:ext cx="0" cy="0"/>
          <a:chOff x="0" y="0"/>
          <a:chExt cx="0" cy="0"/>
        </a:xfrm>
      </p:grpSpPr>
      <p:grpSp>
        <p:nvGrpSpPr>
          <p:cNvPr id="211" name="Google Shape;211;p8"/>
          <p:cNvGrpSpPr/>
          <p:nvPr/>
        </p:nvGrpSpPr>
        <p:grpSpPr>
          <a:xfrm rot="10800000">
            <a:off x="2906850" y="92000"/>
            <a:ext cx="142800" cy="4914850"/>
            <a:chOff x="-30475" y="94400"/>
            <a:chExt cx="142800" cy="4914850"/>
          </a:xfrm>
        </p:grpSpPr>
        <p:sp>
          <p:nvSpPr>
            <p:cNvPr id="212" name="Google Shape;212;p8"/>
            <p:cNvSpPr/>
            <p:nvPr/>
          </p:nvSpPr>
          <p:spPr>
            <a:xfrm>
              <a:off x="-29595" y="9440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3" name="Google Shape;213;p8"/>
            <p:cNvSpPr/>
            <p:nvPr/>
          </p:nvSpPr>
          <p:spPr>
            <a:xfrm>
              <a:off x="-29595" y="324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4" name="Google Shape;214;p8"/>
            <p:cNvSpPr/>
            <p:nvPr/>
          </p:nvSpPr>
          <p:spPr>
            <a:xfrm>
              <a:off x="-29595" y="55822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5" name="Google Shape;215;p8"/>
            <p:cNvSpPr/>
            <p:nvPr/>
          </p:nvSpPr>
          <p:spPr>
            <a:xfrm>
              <a:off x="-29595" y="78805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6" name="Google Shape;216;p8"/>
            <p:cNvSpPr/>
            <p:nvPr/>
          </p:nvSpPr>
          <p:spPr>
            <a:xfrm>
              <a:off x="-29595" y="102621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7" name="Google Shape;217;p8"/>
            <p:cNvSpPr/>
            <p:nvPr/>
          </p:nvSpPr>
          <p:spPr>
            <a:xfrm>
              <a:off x="-29595" y="125604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8" name="Google Shape;218;p8"/>
            <p:cNvSpPr/>
            <p:nvPr/>
          </p:nvSpPr>
          <p:spPr>
            <a:xfrm>
              <a:off x="-29595" y="149004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19" name="Google Shape;219;p8"/>
            <p:cNvSpPr/>
            <p:nvPr/>
          </p:nvSpPr>
          <p:spPr>
            <a:xfrm>
              <a:off x="-29595" y="171986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0" name="Google Shape;220;p8"/>
            <p:cNvSpPr/>
            <p:nvPr/>
          </p:nvSpPr>
          <p:spPr>
            <a:xfrm>
              <a:off x="-29595" y="1953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1" name="Google Shape;221;p8"/>
            <p:cNvSpPr/>
            <p:nvPr/>
          </p:nvSpPr>
          <p:spPr>
            <a:xfrm>
              <a:off x="-29595" y="218788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2" name="Google Shape;222;p8"/>
            <p:cNvSpPr/>
            <p:nvPr/>
          </p:nvSpPr>
          <p:spPr>
            <a:xfrm>
              <a:off x="-29595" y="2417706"/>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3" name="Google Shape;223;p8"/>
            <p:cNvSpPr/>
            <p:nvPr/>
          </p:nvSpPr>
          <p:spPr>
            <a:xfrm>
              <a:off x="-29595" y="2655869"/>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4" name="Google Shape;224;p8"/>
            <p:cNvSpPr/>
            <p:nvPr/>
          </p:nvSpPr>
          <p:spPr>
            <a:xfrm>
              <a:off x="-29595" y="288569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5" name="Google Shape;225;p8"/>
            <p:cNvSpPr/>
            <p:nvPr/>
          </p:nvSpPr>
          <p:spPr>
            <a:xfrm>
              <a:off x="-30475" y="311114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6" name="Google Shape;226;p8"/>
            <p:cNvSpPr/>
            <p:nvPr/>
          </p:nvSpPr>
          <p:spPr>
            <a:xfrm>
              <a:off x="-30475" y="3336595"/>
              <a:ext cx="1428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7" name="Google Shape;227;p8"/>
            <p:cNvSpPr/>
            <p:nvPr/>
          </p:nvSpPr>
          <p:spPr>
            <a:xfrm>
              <a:off x="-29595" y="355119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8" name="Google Shape;228;p8"/>
            <p:cNvSpPr/>
            <p:nvPr/>
          </p:nvSpPr>
          <p:spPr>
            <a:xfrm>
              <a:off x="-29595" y="3781022"/>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29" name="Google Shape;229;p8"/>
            <p:cNvSpPr/>
            <p:nvPr/>
          </p:nvSpPr>
          <p:spPr>
            <a:xfrm>
              <a:off x="-29595" y="4019185"/>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0" name="Google Shape;230;p8"/>
            <p:cNvSpPr/>
            <p:nvPr/>
          </p:nvSpPr>
          <p:spPr>
            <a:xfrm>
              <a:off x="-29595" y="4249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1" name="Google Shape;231;p8"/>
            <p:cNvSpPr/>
            <p:nvPr/>
          </p:nvSpPr>
          <p:spPr>
            <a:xfrm>
              <a:off x="-29595" y="4483011"/>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2" name="Google Shape;232;p8"/>
            <p:cNvSpPr/>
            <p:nvPr/>
          </p:nvSpPr>
          <p:spPr>
            <a:xfrm>
              <a:off x="-29595" y="4712837"/>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33" name="Google Shape;233;p8"/>
            <p:cNvSpPr/>
            <p:nvPr/>
          </p:nvSpPr>
          <p:spPr>
            <a:xfrm>
              <a:off x="-29595" y="4946850"/>
              <a:ext cx="141000" cy="62400"/>
            </a:xfrm>
            <a:prstGeom prst="mathMinus">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cxnSp>
        <p:nvCxnSpPr>
          <p:cNvPr id="234" name="Google Shape;234;p8"/>
          <p:cNvCxnSpPr/>
          <p:nvPr/>
        </p:nvCxnSpPr>
        <p:spPr>
          <a:xfrm>
            <a:off x="3035275" y="2400"/>
            <a:ext cx="0" cy="5138700"/>
          </a:xfrm>
          <a:prstGeom prst="straightConnector1">
            <a:avLst/>
          </a:prstGeom>
          <a:noFill/>
          <a:ln cap="flat" cmpd="sng" w="9525">
            <a:solidFill>
              <a:schemeClr val="accent2"/>
            </a:solidFill>
            <a:prstDash val="solid"/>
            <a:round/>
            <a:headEnd len="sm" w="sm" type="none"/>
            <a:tailEnd len="sm" w="sm" type="none"/>
          </a:ln>
        </p:spPr>
      </p:cxnSp>
      <p:pic>
        <p:nvPicPr>
          <p:cNvPr descr="A bird's eye view of two men shaking hands across an office desk. " id="235" name="Google Shape;235;p8"/>
          <p:cNvPicPr preferRelativeResize="0"/>
          <p:nvPr/>
        </p:nvPicPr>
        <p:blipFill rotWithShape="1">
          <a:blip r:embed="rId2">
            <a:alphaModFix/>
          </a:blip>
          <a:srcRect b="0" l="25486" r="36552" t="0"/>
          <a:stretch/>
        </p:blipFill>
        <p:spPr>
          <a:xfrm>
            <a:off x="0" y="0"/>
            <a:ext cx="2927473" cy="5143499"/>
          </a:xfrm>
          <a:prstGeom prst="rect">
            <a:avLst/>
          </a:prstGeom>
          <a:noFill/>
          <a:ln>
            <a:noFill/>
          </a:ln>
        </p:spPr>
      </p:pic>
      <p:sp>
        <p:nvSpPr>
          <p:cNvPr id="236" name="Google Shape;236;p8"/>
          <p:cNvSpPr/>
          <p:nvPr/>
        </p:nvSpPr>
        <p:spPr>
          <a:xfrm>
            <a:off x="7263350" y="760800"/>
            <a:ext cx="1880709" cy="3621904"/>
          </a:xfrm>
          <a:custGeom>
            <a:rect b="b" l="l" r="r" t="t"/>
            <a:pathLst>
              <a:path extrusionOk="0" h="174718" w="90724">
                <a:moveTo>
                  <a:pt x="90724" y="46241"/>
                </a:moveTo>
                <a:lnTo>
                  <a:pt x="40972" y="0"/>
                </a:lnTo>
                <a:lnTo>
                  <a:pt x="0" y="42436"/>
                </a:lnTo>
                <a:lnTo>
                  <a:pt x="46825" y="86628"/>
                </a:lnTo>
                <a:lnTo>
                  <a:pt x="292" y="130527"/>
                </a:lnTo>
                <a:lnTo>
                  <a:pt x="40972" y="174718"/>
                </a:lnTo>
                <a:lnTo>
                  <a:pt x="90724" y="127015"/>
                </a:lnTo>
              </a:path>
            </a:pathLst>
          </a:custGeom>
          <a:noFill/>
          <a:ln cap="flat" cmpd="sng" w="9525">
            <a:solidFill>
              <a:schemeClr val="accent1"/>
            </a:solidFill>
            <a:prstDash val="solid"/>
            <a:round/>
            <a:headEnd len="sm" w="sm" type="none"/>
            <a:tailEnd len="sm" w="sm" type="none"/>
          </a:ln>
        </p:spPr>
      </p:sp>
      <p:sp>
        <p:nvSpPr>
          <p:cNvPr id="237" name="Google Shape;237;p8"/>
          <p:cNvSpPr txBox="1"/>
          <p:nvPr>
            <p:ph type="title"/>
          </p:nvPr>
        </p:nvSpPr>
        <p:spPr>
          <a:xfrm>
            <a:off x="3308475" y="1429000"/>
            <a:ext cx="3823800" cy="3141300"/>
          </a:xfrm>
          <a:prstGeom prst="rect">
            <a:avLst/>
          </a:prstGeom>
        </p:spPr>
        <p:txBody>
          <a:bodyPr anchorCtr="0" anchor="t" bIns="91425" lIns="91425" spcFirstLastPara="1" rIns="91425" wrap="square" tIns="91425">
            <a:spAutoFit/>
          </a:bodyPr>
          <a:lstStyle>
            <a:lvl1pPr lvl="0">
              <a:lnSpc>
                <a:spcPct val="87000"/>
              </a:lnSpc>
              <a:spcBef>
                <a:spcPts val="0"/>
              </a:spcBef>
              <a:spcAft>
                <a:spcPts val="0"/>
              </a:spcAft>
              <a:buClr>
                <a:schemeClr val="lt1"/>
              </a:buClr>
              <a:buSzPts val="2800"/>
              <a:buNone/>
              <a:defRPr>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9pPr>
          </a:lstStyle>
          <a:p/>
        </p:txBody>
      </p:sp>
      <p:sp>
        <p:nvSpPr>
          <p:cNvPr id="238" name="Google Shape;238;p8"/>
          <p:cNvSpPr txBox="1"/>
          <p:nvPr>
            <p:ph idx="2" type="title"/>
          </p:nvPr>
        </p:nvSpPr>
        <p:spPr>
          <a:xfrm>
            <a:off x="3308475" y="870225"/>
            <a:ext cx="3823800" cy="4155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sz="1400">
                <a:solidFill>
                  <a:schemeClr val="lt1"/>
                </a:solidFill>
                <a:latin typeface="Lexend"/>
                <a:ea typeface="Lexend"/>
                <a:cs typeface="Lexend"/>
                <a:sym typeface="Lexend"/>
              </a:defRPr>
            </a:lvl1pPr>
            <a:lvl2pPr lvl="1">
              <a:spcBef>
                <a:spcPts val="0"/>
              </a:spcBef>
              <a:spcAft>
                <a:spcPts val="0"/>
              </a:spcAft>
              <a:buClr>
                <a:schemeClr val="lt1"/>
              </a:buClr>
              <a:buSzPts val="2800"/>
              <a:buNone/>
              <a:defRPr sz="1400">
                <a:solidFill>
                  <a:schemeClr val="lt1"/>
                </a:solidFill>
                <a:latin typeface="Lexend"/>
                <a:ea typeface="Lexend"/>
                <a:cs typeface="Lexend"/>
                <a:sym typeface="Lexend"/>
              </a:defRPr>
            </a:lvl2pPr>
            <a:lvl3pPr lvl="2">
              <a:spcBef>
                <a:spcPts val="0"/>
              </a:spcBef>
              <a:spcAft>
                <a:spcPts val="0"/>
              </a:spcAft>
              <a:buClr>
                <a:schemeClr val="lt1"/>
              </a:buClr>
              <a:buSzPts val="2800"/>
              <a:buNone/>
              <a:defRPr sz="1400">
                <a:solidFill>
                  <a:schemeClr val="lt1"/>
                </a:solidFill>
                <a:latin typeface="Lexend"/>
                <a:ea typeface="Lexend"/>
                <a:cs typeface="Lexend"/>
                <a:sym typeface="Lexend"/>
              </a:defRPr>
            </a:lvl3pPr>
            <a:lvl4pPr lvl="3">
              <a:spcBef>
                <a:spcPts val="0"/>
              </a:spcBef>
              <a:spcAft>
                <a:spcPts val="0"/>
              </a:spcAft>
              <a:buClr>
                <a:schemeClr val="lt1"/>
              </a:buClr>
              <a:buSzPts val="2800"/>
              <a:buNone/>
              <a:defRPr sz="1400">
                <a:solidFill>
                  <a:schemeClr val="lt1"/>
                </a:solidFill>
                <a:latin typeface="Lexend"/>
                <a:ea typeface="Lexend"/>
                <a:cs typeface="Lexend"/>
                <a:sym typeface="Lexend"/>
              </a:defRPr>
            </a:lvl4pPr>
            <a:lvl5pPr lvl="4">
              <a:spcBef>
                <a:spcPts val="0"/>
              </a:spcBef>
              <a:spcAft>
                <a:spcPts val="0"/>
              </a:spcAft>
              <a:buClr>
                <a:schemeClr val="lt1"/>
              </a:buClr>
              <a:buSzPts val="2800"/>
              <a:buNone/>
              <a:defRPr sz="1400">
                <a:solidFill>
                  <a:schemeClr val="lt1"/>
                </a:solidFill>
                <a:latin typeface="Lexend"/>
                <a:ea typeface="Lexend"/>
                <a:cs typeface="Lexend"/>
                <a:sym typeface="Lexend"/>
              </a:defRPr>
            </a:lvl5pPr>
            <a:lvl6pPr lvl="5">
              <a:spcBef>
                <a:spcPts val="0"/>
              </a:spcBef>
              <a:spcAft>
                <a:spcPts val="0"/>
              </a:spcAft>
              <a:buClr>
                <a:schemeClr val="lt1"/>
              </a:buClr>
              <a:buSzPts val="2800"/>
              <a:buNone/>
              <a:defRPr sz="1400">
                <a:solidFill>
                  <a:schemeClr val="lt1"/>
                </a:solidFill>
                <a:latin typeface="Lexend"/>
                <a:ea typeface="Lexend"/>
                <a:cs typeface="Lexend"/>
                <a:sym typeface="Lexend"/>
              </a:defRPr>
            </a:lvl6pPr>
            <a:lvl7pPr lvl="6">
              <a:spcBef>
                <a:spcPts val="0"/>
              </a:spcBef>
              <a:spcAft>
                <a:spcPts val="0"/>
              </a:spcAft>
              <a:buClr>
                <a:schemeClr val="lt1"/>
              </a:buClr>
              <a:buSzPts val="2800"/>
              <a:buNone/>
              <a:defRPr sz="1400">
                <a:solidFill>
                  <a:schemeClr val="lt1"/>
                </a:solidFill>
                <a:latin typeface="Lexend"/>
                <a:ea typeface="Lexend"/>
                <a:cs typeface="Lexend"/>
                <a:sym typeface="Lexend"/>
              </a:defRPr>
            </a:lvl7pPr>
            <a:lvl8pPr lvl="7">
              <a:spcBef>
                <a:spcPts val="0"/>
              </a:spcBef>
              <a:spcAft>
                <a:spcPts val="0"/>
              </a:spcAft>
              <a:buClr>
                <a:schemeClr val="lt1"/>
              </a:buClr>
              <a:buSzPts val="2800"/>
              <a:buNone/>
              <a:defRPr sz="1400">
                <a:solidFill>
                  <a:schemeClr val="lt1"/>
                </a:solidFill>
                <a:latin typeface="Lexend"/>
                <a:ea typeface="Lexend"/>
                <a:cs typeface="Lexend"/>
                <a:sym typeface="Lexend"/>
              </a:defRPr>
            </a:lvl8pPr>
            <a:lvl9pPr lvl="8">
              <a:spcBef>
                <a:spcPts val="0"/>
              </a:spcBef>
              <a:spcAft>
                <a:spcPts val="0"/>
              </a:spcAft>
              <a:buClr>
                <a:schemeClr val="lt1"/>
              </a:buClr>
              <a:buSzPts val="2800"/>
              <a:buNone/>
              <a:defRPr sz="1400">
                <a:solidFill>
                  <a:schemeClr val="lt1"/>
                </a:solidFill>
                <a:latin typeface="Lexend"/>
                <a:ea typeface="Lexend"/>
                <a:cs typeface="Lexend"/>
                <a:sym typeface="Lexend"/>
              </a:defRPr>
            </a:lvl9pPr>
          </a:lstStyle>
          <a:p/>
        </p:txBody>
      </p:sp>
      <p:sp>
        <p:nvSpPr>
          <p:cNvPr id="239" name="Google Shape;239;p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6">
  <p:cSld name="CUSTOM_13">
    <p:bg>
      <p:bgPr>
        <a:solidFill>
          <a:schemeClr val="dk1"/>
        </a:solidFill>
      </p:bgPr>
    </p:bg>
    <p:spTree>
      <p:nvGrpSpPr>
        <p:cNvPr id="240" name="Shape 240"/>
        <p:cNvGrpSpPr/>
        <p:nvPr/>
      </p:nvGrpSpPr>
      <p:grpSpPr>
        <a:xfrm>
          <a:off x="0" y="0"/>
          <a:ext cx="0" cy="0"/>
          <a:chOff x="0" y="0"/>
          <a:chExt cx="0" cy="0"/>
        </a:xfrm>
      </p:grpSpPr>
      <p:pic>
        <p:nvPicPr>
          <p:cNvPr descr="Businessman analyse investment marketing data. (proporcionada por Getty Images)" id="241" name="Google Shape;241;p9"/>
          <p:cNvPicPr preferRelativeResize="0"/>
          <p:nvPr/>
        </p:nvPicPr>
        <p:blipFill rotWithShape="1">
          <a:blip r:embed="rId2">
            <a:alphaModFix amt="20000"/>
          </a:blip>
          <a:srcRect b="1397" l="405" r="414" t="14905"/>
          <a:stretch/>
        </p:blipFill>
        <p:spPr>
          <a:xfrm>
            <a:off x="0" y="2125"/>
            <a:ext cx="9144003" cy="5143501"/>
          </a:xfrm>
          <a:prstGeom prst="rect">
            <a:avLst/>
          </a:prstGeom>
          <a:noFill/>
          <a:ln>
            <a:noFill/>
          </a:ln>
        </p:spPr>
      </p:pic>
      <p:pic>
        <p:nvPicPr>
          <p:cNvPr id="242" name="Google Shape;242;p9"/>
          <p:cNvPicPr preferRelativeResize="0"/>
          <p:nvPr/>
        </p:nvPicPr>
        <p:blipFill rotWithShape="1">
          <a:blip r:embed="rId3">
            <a:alphaModFix/>
          </a:blip>
          <a:srcRect b="19194" l="0" r="149" t="-24"/>
          <a:stretch/>
        </p:blipFill>
        <p:spPr>
          <a:xfrm rot="5400000">
            <a:off x="2003961" y="-2012250"/>
            <a:ext cx="5136077" cy="9168026"/>
          </a:xfrm>
          <a:prstGeom prst="rect">
            <a:avLst/>
          </a:prstGeom>
          <a:noFill/>
          <a:ln>
            <a:noFill/>
          </a:ln>
        </p:spPr>
      </p:pic>
      <p:grpSp>
        <p:nvGrpSpPr>
          <p:cNvPr id="243" name="Google Shape;243;p9"/>
          <p:cNvGrpSpPr/>
          <p:nvPr/>
        </p:nvGrpSpPr>
        <p:grpSpPr>
          <a:xfrm>
            <a:off x="119650" y="5026834"/>
            <a:ext cx="8904707" cy="134303"/>
            <a:chOff x="18101" y="4907950"/>
            <a:chExt cx="8904707" cy="291900"/>
          </a:xfrm>
        </p:grpSpPr>
        <p:sp>
          <p:nvSpPr>
            <p:cNvPr id="244" name="Google Shape;244;p9"/>
            <p:cNvSpPr/>
            <p:nvPr/>
          </p:nvSpPr>
          <p:spPr>
            <a:xfrm rot="-5400000">
              <a:off x="55052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5" name="Google Shape;245;p9"/>
            <p:cNvSpPr/>
            <p:nvPr/>
          </p:nvSpPr>
          <p:spPr>
            <a:xfrm rot="-5400000">
              <a:off x="57350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6" name="Google Shape;246;p9"/>
            <p:cNvSpPr/>
            <p:nvPr/>
          </p:nvSpPr>
          <p:spPr>
            <a:xfrm rot="-5400000">
              <a:off x="59690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7" name="Google Shape;247;p9"/>
            <p:cNvSpPr/>
            <p:nvPr/>
          </p:nvSpPr>
          <p:spPr>
            <a:xfrm rot="-5400000">
              <a:off x="61989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8" name="Google Shape;248;p9"/>
            <p:cNvSpPr/>
            <p:nvPr/>
          </p:nvSpPr>
          <p:spPr>
            <a:xfrm rot="-5400000">
              <a:off x="64370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49" name="Google Shape;249;p9"/>
            <p:cNvSpPr/>
            <p:nvPr/>
          </p:nvSpPr>
          <p:spPr>
            <a:xfrm rot="-5400000">
              <a:off x="66669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0" name="Google Shape;250;p9"/>
            <p:cNvSpPr/>
            <p:nvPr/>
          </p:nvSpPr>
          <p:spPr>
            <a:xfrm rot="-5400000">
              <a:off x="69009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1" name="Google Shape;251;p9"/>
            <p:cNvSpPr/>
            <p:nvPr/>
          </p:nvSpPr>
          <p:spPr>
            <a:xfrm rot="-5400000">
              <a:off x="71307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2" name="Google Shape;252;p9"/>
            <p:cNvSpPr/>
            <p:nvPr/>
          </p:nvSpPr>
          <p:spPr>
            <a:xfrm rot="-5400000">
              <a:off x="73647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3" name="Google Shape;253;p9"/>
            <p:cNvSpPr/>
            <p:nvPr/>
          </p:nvSpPr>
          <p:spPr>
            <a:xfrm rot="-5400000">
              <a:off x="75987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4" name="Google Shape;254;p9"/>
            <p:cNvSpPr/>
            <p:nvPr/>
          </p:nvSpPr>
          <p:spPr>
            <a:xfrm rot="-5400000">
              <a:off x="78285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5" name="Google Shape;255;p9"/>
            <p:cNvSpPr/>
            <p:nvPr/>
          </p:nvSpPr>
          <p:spPr>
            <a:xfrm rot="-5400000">
              <a:off x="80667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6" name="Google Shape;256;p9"/>
            <p:cNvSpPr/>
            <p:nvPr/>
          </p:nvSpPr>
          <p:spPr>
            <a:xfrm rot="-5400000">
              <a:off x="82965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7" name="Google Shape;257;p9"/>
            <p:cNvSpPr/>
            <p:nvPr/>
          </p:nvSpPr>
          <p:spPr>
            <a:xfrm rot="-5400000">
              <a:off x="85202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8" name="Google Shape;258;p9"/>
            <p:cNvSpPr/>
            <p:nvPr/>
          </p:nvSpPr>
          <p:spPr>
            <a:xfrm rot="-5400000">
              <a:off x="87456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59" name="Google Shape;259;p9"/>
            <p:cNvSpPr/>
            <p:nvPr/>
          </p:nvSpPr>
          <p:spPr>
            <a:xfrm rot="-5400000">
              <a:off x="20648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0" name="Google Shape;260;p9"/>
            <p:cNvSpPr/>
            <p:nvPr/>
          </p:nvSpPr>
          <p:spPr>
            <a:xfrm rot="-5400000">
              <a:off x="22946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1" name="Google Shape;261;p9"/>
            <p:cNvSpPr/>
            <p:nvPr/>
          </p:nvSpPr>
          <p:spPr>
            <a:xfrm rot="-5400000">
              <a:off x="25286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2" name="Google Shape;262;p9"/>
            <p:cNvSpPr/>
            <p:nvPr/>
          </p:nvSpPr>
          <p:spPr>
            <a:xfrm rot="-5400000">
              <a:off x="27585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3" name="Google Shape;263;p9"/>
            <p:cNvSpPr/>
            <p:nvPr/>
          </p:nvSpPr>
          <p:spPr>
            <a:xfrm rot="-5400000">
              <a:off x="29966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4" name="Google Shape;264;p9"/>
            <p:cNvSpPr/>
            <p:nvPr/>
          </p:nvSpPr>
          <p:spPr>
            <a:xfrm rot="-5400000">
              <a:off x="32265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5" name="Google Shape;265;p9"/>
            <p:cNvSpPr/>
            <p:nvPr/>
          </p:nvSpPr>
          <p:spPr>
            <a:xfrm rot="-5400000">
              <a:off x="34605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6" name="Google Shape;266;p9"/>
            <p:cNvSpPr/>
            <p:nvPr/>
          </p:nvSpPr>
          <p:spPr>
            <a:xfrm rot="-5400000">
              <a:off x="36903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7" name="Google Shape;267;p9"/>
            <p:cNvSpPr/>
            <p:nvPr/>
          </p:nvSpPr>
          <p:spPr>
            <a:xfrm rot="-5400000">
              <a:off x="39243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8" name="Google Shape;268;p9"/>
            <p:cNvSpPr/>
            <p:nvPr/>
          </p:nvSpPr>
          <p:spPr>
            <a:xfrm rot="-5400000">
              <a:off x="41583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69" name="Google Shape;269;p9"/>
            <p:cNvSpPr/>
            <p:nvPr/>
          </p:nvSpPr>
          <p:spPr>
            <a:xfrm rot="-5400000">
              <a:off x="43881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0" name="Google Shape;270;p9"/>
            <p:cNvSpPr/>
            <p:nvPr/>
          </p:nvSpPr>
          <p:spPr>
            <a:xfrm rot="-5400000">
              <a:off x="46263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1" name="Google Shape;271;p9"/>
            <p:cNvSpPr/>
            <p:nvPr/>
          </p:nvSpPr>
          <p:spPr>
            <a:xfrm rot="-5400000">
              <a:off x="48561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2" name="Google Shape;272;p9"/>
            <p:cNvSpPr/>
            <p:nvPr/>
          </p:nvSpPr>
          <p:spPr>
            <a:xfrm rot="-5400000">
              <a:off x="50798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3" name="Google Shape;273;p9"/>
            <p:cNvSpPr/>
            <p:nvPr/>
          </p:nvSpPr>
          <p:spPr>
            <a:xfrm rot="-5400000">
              <a:off x="53052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4" name="Google Shape;274;p9"/>
            <p:cNvSpPr/>
            <p:nvPr/>
          </p:nvSpPr>
          <p:spPr>
            <a:xfrm rot="-5400000">
              <a:off x="-94849"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5" name="Google Shape;275;p9"/>
            <p:cNvSpPr/>
            <p:nvPr/>
          </p:nvSpPr>
          <p:spPr>
            <a:xfrm rot="-5400000">
              <a:off x="13497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6" name="Google Shape;276;p9"/>
            <p:cNvSpPr/>
            <p:nvPr/>
          </p:nvSpPr>
          <p:spPr>
            <a:xfrm rot="-5400000">
              <a:off x="36899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7" name="Google Shape;277;p9"/>
            <p:cNvSpPr/>
            <p:nvPr/>
          </p:nvSpPr>
          <p:spPr>
            <a:xfrm rot="-5400000">
              <a:off x="60299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8" name="Google Shape;278;p9"/>
            <p:cNvSpPr/>
            <p:nvPr/>
          </p:nvSpPr>
          <p:spPr>
            <a:xfrm rot="-5400000">
              <a:off x="83281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79" name="Google Shape;279;p9"/>
            <p:cNvSpPr/>
            <p:nvPr/>
          </p:nvSpPr>
          <p:spPr>
            <a:xfrm rot="-5400000">
              <a:off x="107098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0" name="Google Shape;280;p9"/>
            <p:cNvSpPr/>
            <p:nvPr/>
          </p:nvSpPr>
          <p:spPr>
            <a:xfrm rot="-5400000">
              <a:off x="130080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1" name="Google Shape;281;p9"/>
            <p:cNvSpPr/>
            <p:nvPr/>
          </p:nvSpPr>
          <p:spPr>
            <a:xfrm rot="-5400000">
              <a:off x="15244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2" name="Google Shape;282;p9"/>
            <p:cNvSpPr/>
            <p:nvPr/>
          </p:nvSpPr>
          <p:spPr>
            <a:xfrm rot="-5400000">
              <a:off x="17499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grpSp>
        <p:nvGrpSpPr>
          <p:cNvPr id="283" name="Google Shape;283;p9"/>
          <p:cNvGrpSpPr/>
          <p:nvPr/>
        </p:nvGrpSpPr>
        <p:grpSpPr>
          <a:xfrm>
            <a:off x="119650" y="-16491"/>
            <a:ext cx="8904707" cy="134303"/>
            <a:chOff x="18101" y="4907950"/>
            <a:chExt cx="8904707" cy="291900"/>
          </a:xfrm>
        </p:grpSpPr>
        <p:sp>
          <p:nvSpPr>
            <p:cNvPr id="284" name="Google Shape;284;p9"/>
            <p:cNvSpPr/>
            <p:nvPr/>
          </p:nvSpPr>
          <p:spPr>
            <a:xfrm rot="-5400000">
              <a:off x="55052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5" name="Google Shape;285;p9"/>
            <p:cNvSpPr/>
            <p:nvPr/>
          </p:nvSpPr>
          <p:spPr>
            <a:xfrm rot="-5400000">
              <a:off x="57350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6" name="Google Shape;286;p9"/>
            <p:cNvSpPr/>
            <p:nvPr/>
          </p:nvSpPr>
          <p:spPr>
            <a:xfrm rot="-5400000">
              <a:off x="59690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7" name="Google Shape;287;p9"/>
            <p:cNvSpPr/>
            <p:nvPr/>
          </p:nvSpPr>
          <p:spPr>
            <a:xfrm rot="-5400000">
              <a:off x="61989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8" name="Google Shape;288;p9"/>
            <p:cNvSpPr/>
            <p:nvPr/>
          </p:nvSpPr>
          <p:spPr>
            <a:xfrm rot="-5400000">
              <a:off x="64370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89" name="Google Shape;289;p9"/>
            <p:cNvSpPr/>
            <p:nvPr/>
          </p:nvSpPr>
          <p:spPr>
            <a:xfrm rot="-5400000">
              <a:off x="66669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0" name="Google Shape;290;p9"/>
            <p:cNvSpPr/>
            <p:nvPr/>
          </p:nvSpPr>
          <p:spPr>
            <a:xfrm rot="-5400000">
              <a:off x="69009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1" name="Google Shape;291;p9"/>
            <p:cNvSpPr/>
            <p:nvPr/>
          </p:nvSpPr>
          <p:spPr>
            <a:xfrm rot="-5400000">
              <a:off x="71307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2" name="Google Shape;292;p9"/>
            <p:cNvSpPr/>
            <p:nvPr/>
          </p:nvSpPr>
          <p:spPr>
            <a:xfrm rot="-5400000">
              <a:off x="73647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3" name="Google Shape;293;p9"/>
            <p:cNvSpPr/>
            <p:nvPr/>
          </p:nvSpPr>
          <p:spPr>
            <a:xfrm rot="-5400000">
              <a:off x="75987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4" name="Google Shape;294;p9"/>
            <p:cNvSpPr/>
            <p:nvPr/>
          </p:nvSpPr>
          <p:spPr>
            <a:xfrm rot="-5400000">
              <a:off x="78285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5" name="Google Shape;295;p9"/>
            <p:cNvSpPr/>
            <p:nvPr/>
          </p:nvSpPr>
          <p:spPr>
            <a:xfrm rot="-5400000">
              <a:off x="80667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6" name="Google Shape;296;p9"/>
            <p:cNvSpPr/>
            <p:nvPr/>
          </p:nvSpPr>
          <p:spPr>
            <a:xfrm rot="-5400000">
              <a:off x="82965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7" name="Google Shape;297;p9"/>
            <p:cNvSpPr/>
            <p:nvPr/>
          </p:nvSpPr>
          <p:spPr>
            <a:xfrm rot="-5400000">
              <a:off x="85202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8" name="Google Shape;298;p9"/>
            <p:cNvSpPr/>
            <p:nvPr/>
          </p:nvSpPr>
          <p:spPr>
            <a:xfrm rot="-5400000">
              <a:off x="87456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299" name="Google Shape;299;p9"/>
            <p:cNvSpPr/>
            <p:nvPr/>
          </p:nvSpPr>
          <p:spPr>
            <a:xfrm rot="-5400000">
              <a:off x="2064858"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0" name="Google Shape;300;p9"/>
            <p:cNvSpPr/>
            <p:nvPr/>
          </p:nvSpPr>
          <p:spPr>
            <a:xfrm rot="-5400000">
              <a:off x="229468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1" name="Google Shape;301;p9"/>
            <p:cNvSpPr/>
            <p:nvPr/>
          </p:nvSpPr>
          <p:spPr>
            <a:xfrm rot="-5400000">
              <a:off x="2528685"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2" name="Google Shape;302;p9"/>
            <p:cNvSpPr/>
            <p:nvPr/>
          </p:nvSpPr>
          <p:spPr>
            <a:xfrm rot="-5400000">
              <a:off x="275851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3" name="Google Shape;303;p9"/>
            <p:cNvSpPr/>
            <p:nvPr/>
          </p:nvSpPr>
          <p:spPr>
            <a:xfrm rot="-5400000">
              <a:off x="2996674"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4" name="Google Shape;304;p9"/>
            <p:cNvSpPr/>
            <p:nvPr/>
          </p:nvSpPr>
          <p:spPr>
            <a:xfrm rot="-5400000">
              <a:off x="322650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5" name="Google Shape;305;p9"/>
            <p:cNvSpPr/>
            <p:nvPr/>
          </p:nvSpPr>
          <p:spPr>
            <a:xfrm rot="-5400000">
              <a:off x="346050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6" name="Google Shape;306;p9"/>
            <p:cNvSpPr/>
            <p:nvPr/>
          </p:nvSpPr>
          <p:spPr>
            <a:xfrm rot="-5400000">
              <a:off x="369032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7" name="Google Shape;307;p9"/>
            <p:cNvSpPr/>
            <p:nvPr/>
          </p:nvSpPr>
          <p:spPr>
            <a:xfrm rot="-5400000">
              <a:off x="392434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8" name="Google Shape;308;p9"/>
            <p:cNvSpPr/>
            <p:nvPr/>
          </p:nvSpPr>
          <p:spPr>
            <a:xfrm rot="-5400000">
              <a:off x="415834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09" name="Google Shape;309;p9"/>
            <p:cNvSpPr/>
            <p:nvPr/>
          </p:nvSpPr>
          <p:spPr>
            <a:xfrm rot="-5400000">
              <a:off x="438816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0" name="Google Shape;310;p9"/>
            <p:cNvSpPr/>
            <p:nvPr/>
          </p:nvSpPr>
          <p:spPr>
            <a:xfrm rot="-5400000">
              <a:off x="462633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1" name="Google Shape;311;p9"/>
            <p:cNvSpPr/>
            <p:nvPr/>
          </p:nvSpPr>
          <p:spPr>
            <a:xfrm rot="-5400000">
              <a:off x="485615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2" name="Google Shape;312;p9"/>
            <p:cNvSpPr/>
            <p:nvPr/>
          </p:nvSpPr>
          <p:spPr>
            <a:xfrm rot="-5400000">
              <a:off x="50798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3" name="Google Shape;313;p9"/>
            <p:cNvSpPr/>
            <p:nvPr/>
          </p:nvSpPr>
          <p:spPr>
            <a:xfrm rot="-5400000">
              <a:off x="53052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4" name="Google Shape;314;p9"/>
            <p:cNvSpPr/>
            <p:nvPr/>
          </p:nvSpPr>
          <p:spPr>
            <a:xfrm rot="-5400000">
              <a:off x="-94849"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5" name="Google Shape;315;p9"/>
            <p:cNvSpPr/>
            <p:nvPr/>
          </p:nvSpPr>
          <p:spPr>
            <a:xfrm rot="-5400000">
              <a:off x="13497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6" name="Google Shape;316;p9"/>
            <p:cNvSpPr/>
            <p:nvPr/>
          </p:nvSpPr>
          <p:spPr>
            <a:xfrm rot="-5400000">
              <a:off x="368990"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7" name="Google Shape;317;p9"/>
            <p:cNvSpPr/>
            <p:nvPr/>
          </p:nvSpPr>
          <p:spPr>
            <a:xfrm rot="-5400000">
              <a:off x="60299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8" name="Google Shape;318;p9"/>
            <p:cNvSpPr/>
            <p:nvPr/>
          </p:nvSpPr>
          <p:spPr>
            <a:xfrm rot="-5400000">
              <a:off x="83281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19" name="Google Shape;319;p9"/>
            <p:cNvSpPr/>
            <p:nvPr/>
          </p:nvSpPr>
          <p:spPr>
            <a:xfrm rot="-5400000">
              <a:off x="1070981"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20" name="Google Shape;320;p9"/>
            <p:cNvSpPr/>
            <p:nvPr/>
          </p:nvSpPr>
          <p:spPr>
            <a:xfrm rot="-5400000">
              <a:off x="1300807" y="5022700"/>
              <a:ext cx="2883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21" name="Google Shape;321;p9"/>
            <p:cNvSpPr/>
            <p:nvPr/>
          </p:nvSpPr>
          <p:spPr>
            <a:xfrm rot="-5400000">
              <a:off x="152445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22" name="Google Shape;322;p9"/>
            <p:cNvSpPr/>
            <p:nvPr/>
          </p:nvSpPr>
          <p:spPr>
            <a:xfrm rot="-5400000">
              <a:off x="1749908" y="5022700"/>
              <a:ext cx="291900" cy="62400"/>
            </a:xfrm>
            <a:prstGeom prst="mathMin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grpSp>
      <p:sp>
        <p:nvSpPr>
          <p:cNvPr id="323" name="Google Shape;323;p9"/>
          <p:cNvSpPr/>
          <p:nvPr/>
        </p:nvSpPr>
        <p:spPr>
          <a:xfrm>
            <a:off x="7285600" y="321925"/>
            <a:ext cx="1858400" cy="4506975"/>
          </a:xfrm>
          <a:custGeom>
            <a:rect b="b" l="l" r="r" t="t"/>
            <a:pathLst>
              <a:path extrusionOk="0" h="180279" w="74336">
                <a:moveTo>
                  <a:pt x="74336" y="29266"/>
                </a:moveTo>
                <a:lnTo>
                  <a:pt x="42436" y="0"/>
                </a:lnTo>
                <a:lnTo>
                  <a:pt x="0" y="44777"/>
                </a:lnTo>
                <a:lnTo>
                  <a:pt x="48582" y="90432"/>
                </a:lnTo>
                <a:lnTo>
                  <a:pt x="586" y="135502"/>
                </a:lnTo>
                <a:lnTo>
                  <a:pt x="42729" y="180279"/>
                </a:lnTo>
                <a:lnTo>
                  <a:pt x="74043" y="150720"/>
                </a:lnTo>
              </a:path>
            </a:pathLst>
          </a:custGeom>
          <a:noFill/>
          <a:ln cap="flat" cmpd="sng" w="9525">
            <a:solidFill>
              <a:schemeClr val="accent1"/>
            </a:solidFill>
            <a:prstDash val="solid"/>
            <a:round/>
            <a:headEnd len="sm" w="sm" type="none"/>
            <a:tailEnd len="sm" w="sm" type="none"/>
          </a:ln>
        </p:spPr>
      </p:sp>
      <p:sp>
        <p:nvSpPr>
          <p:cNvPr id="324" name="Google Shape;324;p9"/>
          <p:cNvSpPr txBox="1"/>
          <p:nvPr>
            <p:ph type="title"/>
          </p:nvPr>
        </p:nvSpPr>
        <p:spPr>
          <a:xfrm>
            <a:off x="386075" y="1838350"/>
            <a:ext cx="8119500" cy="2327400"/>
          </a:xfrm>
          <a:prstGeom prst="rect">
            <a:avLst/>
          </a:prstGeom>
        </p:spPr>
        <p:txBody>
          <a:bodyPr anchorCtr="0" anchor="t" bIns="91425" lIns="91425" spcFirstLastPara="1" rIns="91425" wrap="square" tIns="91425">
            <a:spAutoFit/>
          </a:bodyPr>
          <a:lstStyle>
            <a:lvl1pPr lvl="0">
              <a:lnSpc>
                <a:spcPct val="87000"/>
              </a:lnSpc>
              <a:spcBef>
                <a:spcPts val="0"/>
              </a:spcBef>
              <a:spcAft>
                <a:spcPts val="0"/>
              </a:spcAft>
              <a:buClr>
                <a:schemeClr val="lt1"/>
              </a:buClr>
              <a:buSzPts val="2800"/>
              <a:buNone/>
              <a:defRPr sz="4000">
                <a:solidFill>
                  <a:schemeClr val="lt1"/>
                </a:solidFill>
              </a:defRPr>
            </a:lvl1pPr>
            <a:lvl2pPr lvl="1">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2pPr>
            <a:lvl3pPr lvl="2">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3pPr>
            <a:lvl4pPr lvl="3">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4pPr>
            <a:lvl5pPr lvl="4">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5pPr>
            <a:lvl6pPr lvl="5">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6pPr>
            <a:lvl7pPr lvl="6">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7pPr>
            <a:lvl8pPr lvl="7">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8pPr>
            <a:lvl9pPr lvl="8">
              <a:lnSpc>
                <a:spcPct val="115000"/>
              </a:lnSpc>
              <a:spcBef>
                <a:spcPts val="0"/>
              </a:spcBef>
              <a:spcAft>
                <a:spcPts val="0"/>
              </a:spcAft>
              <a:buClr>
                <a:schemeClr val="lt1"/>
              </a:buClr>
              <a:buSzPts val="2800"/>
              <a:buNone/>
              <a:defRPr sz="4000">
                <a:solidFill>
                  <a:schemeClr val="lt1"/>
                </a:solidFill>
                <a:latin typeface="Alexandria Black"/>
                <a:ea typeface="Alexandria Black"/>
                <a:cs typeface="Alexandria Black"/>
                <a:sym typeface="Alexandria Black"/>
              </a:defRPr>
            </a:lvl9pPr>
          </a:lstStyle>
          <a:p/>
        </p:txBody>
      </p:sp>
      <p:sp>
        <p:nvSpPr>
          <p:cNvPr id="325" name="Google Shape;325;p9"/>
          <p:cNvSpPr txBox="1"/>
          <p:nvPr>
            <p:ph idx="2" type="title"/>
          </p:nvPr>
        </p:nvSpPr>
        <p:spPr>
          <a:xfrm>
            <a:off x="406400" y="1090150"/>
            <a:ext cx="8119500" cy="4155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sz="1400">
                <a:solidFill>
                  <a:schemeClr val="lt1"/>
                </a:solidFill>
                <a:latin typeface="Lexend Light"/>
                <a:ea typeface="Lexend Light"/>
                <a:cs typeface="Lexend Light"/>
                <a:sym typeface="Lexend Light"/>
              </a:defRPr>
            </a:lvl1pPr>
            <a:lvl2pPr lvl="1">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2pPr>
            <a:lvl3pPr lvl="2">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3pPr>
            <a:lvl4pPr lvl="3">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4pPr>
            <a:lvl5pPr lvl="4">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5pPr>
            <a:lvl6pPr lvl="5">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6pPr>
            <a:lvl7pPr lvl="6">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7pPr>
            <a:lvl8pPr lvl="7">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8pPr>
            <a:lvl9pPr lvl="8">
              <a:spcBef>
                <a:spcPts val="0"/>
              </a:spcBef>
              <a:spcAft>
                <a:spcPts val="0"/>
              </a:spcAft>
              <a:buClr>
                <a:schemeClr val="lt1"/>
              </a:buClr>
              <a:buSzPts val="2800"/>
              <a:buNone/>
              <a:defRPr sz="1500">
                <a:solidFill>
                  <a:schemeClr val="lt1"/>
                </a:solidFill>
                <a:latin typeface="Lexend Light"/>
                <a:ea typeface="Lexend Light"/>
                <a:cs typeface="Lexend Light"/>
                <a:sym typeface="Lexend Light"/>
              </a:defRPr>
            </a:lvl9pPr>
          </a:lstStyle>
          <a:p/>
        </p:txBody>
      </p:sp>
      <p:cxnSp>
        <p:nvCxnSpPr>
          <p:cNvPr id="326" name="Google Shape;326;p9"/>
          <p:cNvCxnSpPr/>
          <p:nvPr/>
        </p:nvCxnSpPr>
        <p:spPr>
          <a:xfrm>
            <a:off x="481950" y="1664350"/>
            <a:ext cx="8023500" cy="0"/>
          </a:xfrm>
          <a:prstGeom prst="straightConnector1">
            <a:avLst/>
          </a:prstGeom>
          <a:noFill/>
          <a:ln cap="flat" cmpd="sng" w="19050">
            <a:solidFill>
              <a:schemeClr val="lt1"/>
            </a:solidFill>
            <a:prstDash val="solid"/>
            <a:round/>
            <a:headEnd len="sm" w="sm" type="none"/>
            <a:tailEnd len="sm" w="sm" type="none"/>
          </a:ln>
        </p:spPr>
      </p:cxnSp>
      <p:sp>
        <p:nvSpPr>
          <p:cNvPr id="327" name="Google Shape;327;p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7">
  <p:cSld name="CUSTOM_17">
    <p:bg>
      <p:bgPr>
        <a:solidFill>
          <a:schemeClr val="accent4"/>
        </a:solidFill>
      </p:bgPr>
    </p:bg>
    <p:spTree>
      <p:nvGrpSpPr>
        <p:cNvPr id="328" name="Shape 328"/>
        <p:cNvGrpSpPr/>
        <p:nvPr/>
      </p:nvGrpSpPr>
      <p:grpSpPr>
        <a:xfrm>
          <a:off x="0" y="0"/>
          <a:ext cx="0" cy="0"/>
          <a:chOff x="0" y="0"/>
          <a:chExt cx="0" cy="0"/>
        </a:xfrm>
      </p:grpSpPr>
      <p:cxnSp>
        <p:nvCxnSpPr>
          <p:cNvPr id="329" name="Google Shape;329;p10"/>
          <p:cNvCxnSpPr/>
          <p:nvPr/>
        </p:nvCxnSpPr>
        <p:spPr>
          <a:xfrm>
            <a:off x="481825" y="4327500"/>
            <a:ext cx="8182500" cy="0"/>
          </a:xfrm>
          <a:prstGeom prst="straightConnector1">
            <a:avLst/>
          </a:prstGeom>
          <a:noFill/>
          <a:ln cap="flat" cmpd="sng" w="19050">
            <a:solidFill>
              <a:schemeClr val="dk1"/>
            </a:solidFill>
            <a:prstDash val="solid"/>
            <a:round/>
            <a:headEnd len="sm" w="sm" type="none"/>
            <a:tailEnd len="sm" w="sm" type="none"/>
          </a:ln>
        </p:spPr>
      </p:cxnSp>
      <p:sp>
        <p:nvSpPr>
          <p:cNvPr id="330" name="Google Shape;330;p10"/>
          <p:cNvSpPr txBox="1"/>
          <p:nvPr>
            <p:ph idx="1" type="subTitle"/>
          </p:nvPr>
        </p:nvSpPr>
        <p:spPr>
          <a:xfrm>
            <a:off x="474950" y="4494125"/>
            <a:ext cx="2961900" cy="400200"/>
          </a:xfrm>
          <a:prstGeom prst="rect">
            <a:avLst/>
          </a:prstGeom>
        </p:spPr>
        <p:txBody>
          <a:bodyPr anchorCtr="0" anchor="ctr" bIns="91425" lIns="0" spcFirstLastPara="1" rIns="91425" wrap="square" tIns="91425">
            <a:normAutofit/>
          </a:bodyPr>
          <a:lstStyle>
            <a:lvl1pPr lvl="0">
              <a:spcBef>
                <a:spcPts val="0"/>
              </a:spcBef>
              <a:spcAft>
                <a:spcPts val="0"/>
              </a:spcAft>
              <a:buClr>
                <a:schemeClr val="dk1"/>
              </a:buClr>
              <a:buSzPts val="1000"/>
              <a:buFont typeface="Lexend"/>
              <a:buNone/>
              <a:defRPr sz="1000"/>
            </a:lvl1pPr>
            <a:lvl2pPr lvl="1">
              <a:spcBef>
                <a:spcPts val="0"/>
              </a:spcBef>
              <a:spcAft>
                <a:spcPts val="0"/>
              </a:spcAft>
              <a:buClr>
                <a:schemeClr val="dk1"/>
              </a:buClr>
              <a:buSzPts val="1000"/>
              <a:buFont typeface="Lexend"/>
              <a:buNone/>
              <a:defRPr sz="1000"/>
            </a:lvl2pPr>
            <a:lvl3pPr lvl="2">
              <a:spcBef>
                <a:spcPts val="0"/>
              </a:spcBef>
              <a:spcAft>
                <a:spcPts val="0"/>
              </a:spcAft>
              <a:buClr>
                <a:schemeClr val="dk1"/>
              </a:buClr>
              <a:buSzPts val="1000"/>
              <a:buFont typeface="Lexend"/>
              <a:buNone/>
              <a:defRPr sz="1000"/>
            </a:lvl3pPr>
            <a:lvl4pPr lvl="3">
              <a:spcBef>
                <a:spcPts val="0"/>
              </a:spcBef>
              <a:spcAft>
                <a:spcPts val="0"/>
              </a:spcAft>
              <a:buClr>
                <a:schemeClr val="dk1"/>
              </a:buClr>
              <a:buSzPts val="1000"/>
              <a:buFont typeface="Lexend"/>
              <a:buNone/>
              <a:defRPr sz="1000"/>
            </a:lvl4pPr>
            <a:lvl5pPr lvl="4">
              <a:spcBef>
                <a:spcPts val="0"/>
              </a:spcBef>
              <a:spcAft>
                <a:spcPts val="0"/>
              </a:spcAft>
              <a:buClr>
                <a:schemeClr val="dk1"/>
              </a:buClr>
              <a:buSzPts val="1000"/>
              <a:buFont typeface="Lexend"/>
              <a:buNone/>
              <a:defRPr sz="1000"/>
            </a:lvl5pPr>
            <a:lvl6pPr lvl="5">
              <a:spcBef>
                <a:spcPts val="0"/>
              </a:spcBef>
              <a:spcAft>
                <a:spcPts val="0"/>
              </a:spcAft>
              <a:buClr>
                <a:schemeClr val="dk1"/>
              </a:buClr>
              <a:buSzPts val="1000"/>
              <a:buFont typeface="Lexend"/>
              <a:buNone/>
              <a:defRPr sz="1000"/>
            </a:lvl6pPr>
            <a:lvl7pPr lvl="6">
              <a:spcBef>
                <a:spcPts val="0"/>
              </a:spcBef>
              <a:spcAft>
                <a:spcPts val="0"/>
              </a:spcAft>
              <a:buClr>
                <a:schemeClr val="dk1"/>
              </a:buClr>
              <a:buSzPts val="1000"/>
              <a:buFont typeface="Lexend"/>
              <a:buNone/>
              <a:defRPr sz="1000"/>
            </a:lvl7pPr>
            <a:lvl8pPr lvl="7">
              <a:spcBef>
                <a:spcPts val="0"/>
              </a:spcBef>
              <a:spcAft>
                <a:spcPts val="0"/>
              </a:spcAft>
              <a:buClr>
                <a:schemeClr val="dk1"/>
              </a:buClr>
              <a:buSzPts val="1000"/>
              <a:buFont typeface="Lexend"/>
              <a:buNone/>
              <a:defRPr sz="1000"/>
            </a:lvl8pPr>
            <a:lvl9pPr lvl="8">
              <a:spcBef>
                <a:spcPts val="0"/>
              </a:spcBef>
              <a:spcAft>
                <a:spcPts val="0"/>
              </a:spcAft>
              <a:buClr>
                <a:schemeClr val="dk1"/>
              </a:buClr>
              <a:buSzPts val="1000"/>
              <a:buFont typeface="Lexend"/>
              <a:buNone/>
              <a:defRPr sz="1000"/>
            </a:lvl9pPr>
          </a:lstStyle>
          <a:p/>
        </p:txBody>
      </p:sp>
      <p:sp>
        <p:nvSpPr>
          <p:cNvPr id="331" name="Google Shape;331;p10"/>
          <p:cNvSpPr txBox="1"/>
          <p:nvPr>
            <p:ph idx="2" type="subTitle"/>
          </p:nvPr>
        </p:nvSpPr>
        <p:spPr>
          <a:xfrm>
            <a:off x="6449125" y="4494125"/>
            <a:ext cx="2215200" cy="400200"/>
          </a:xfrm>
          <a:prstGeom prst="rect">
            <a:avLst/>
          </a:prstGeom>
        </p:spPr>
        <p:txBody>
          <a:bodyPr anchorCtr="0" anchor="ctr" bIns="91425" lIns="0" spcFirstLastPara="1" rIns="18000" wrap="square" tIns="91425">
            <a:normAutofit/>
          </a:bodyPr>
          <a:lstStyle>
            <a:lvl1pPr lvl="0" algn="r">
              <a:spcBef>
                <a:spcPts val="0"/>
              </a:spcBef>
              <a:spcAft>
                <a:spcPts val="0"/>
              </a:spcAft>
              <a:buClr>
                <a:schemeClr val="dk1"/>
              </a:buClr>
              <a:buSzPts val="1000"/>
              <a:buFont typeface="Lexend"/>
              <a:buNone/>
              <a:defRPr sz="1000"/>
            </a:lvl1pPr>
            <a:lvl2pPr lvl="1" algn="r">
              <a:spcBef>
                <a:spcPts val="0"/>
              </a:spcBef>
              <a:spcAft>
                <a:spcPts val="0"/>
              </a:spcAft>
              <a:buClr>
                <a:schemeClr val="dk1"/>
              </a:buClr>
              <a:buSzPts val="1000"/>
              <a:buFont typeface="Lexend"/>
              <a:buNone/>
              <a:defRPr sz="1000"/>
            </a:lvl2pPr>
            <a:lvl3pPr lvl="2" algn="r">
              <a:spcBef>
                <a:spcPts val="0"/>
              </a:spcBef>
              <a:spcAft>
                <a:spcPts val="0"/>
              </a:spcAft>
              <a:buClr>
                <a:schemeClr val="dk1"/>
              </a:buClr>
              <a:buSzPts val="1000"/>
              <a:buFont typeface="Lexend"/>
              <a:buNone/>
              <a:defRPr sz="1000"/>
            </a:lvl3pPr>
            <a:lvl4pPr lvl="3" algn="r">
              <a:spcBef>
                <a:spcPts val="0"/>
              </a:spcBef>
              <a:spcAft>
                <a:spcPts val="0"/>
              </a:spcAft>
              <a:buClr>
                <a:schemeClr val="dk1"/>
              </a:buClr>
              <a:buSzPts val="1000"/>
              <a:buFont typeface="Lexend"/>
              <a:buNone/>
              <a:defRPr sz="1000"/>
            </a:lvl4pPr>
            <a:lvl5pPr lvl="4" algn="r">
              <a:spcBef>
                <a:spcPts val="0"/>
              </a:spcBef>
              <a:spcAft>
                <a:spcPts val="0"/>
              </a:spcAft>
              <a:buClr>
                <a:schemeClr val="dk1"/>
              </a:buClr>
              <a:buSzPts val="1000"/>
              <a:buFont typeface="Lexend"/>
              <a:buNone/>
              <a:defRPr sz="1000"/>
            </a:lvl5pPr>
            <a:lvl6pPr lvl="5" algn="r">
              <a:spcBef>
                <a:spcPts val="0"/>
              </a:spcBef>
              <a:spcAft>
                <a:spcPts val="0"/>
              </a:spcAft>
              <a:buClr>
                <a:schemeClr val="dk1"/>
              </a:buClr>
              <a:buSzPts val="1000"/>
              <a:buFont typeface="Lexend"/>
              <a:buNone/>
              <a:defRPr sz="1000"/>
            </a:lvl6pPr>
            <a:lvl7pPr lvl="6" algn="r">
              <a:spcBef>
                <a:spcPts val="0"/>
              </a:spcBef>
              <a:spcAft>
                <a:spcPts val="0"/>
              </a:spcAft>
              <a:buClr>
                <a:schemeClr val="dk1"/>
              </a:buClr>
              <a:buSzPts val="1000"/>
              <a:buFont typeface="Lexend"/>
              <a:buNone/>
              <a:defRPr sz="1000"/>
            </a:lvl7pPr>
            <a:lvl8pPr lvl="7" algn="r">
              <a:spcBef>
                <a:spcPts val="0"/>
              </a:spcBef>
              <a:spcAft>
                <a:spcPts val="0"/>
              </a:spcAft>
              <a:buClr>
                <a:schemeClr val="dk1"/>
              </a:buClr>
              <a:buSzPts val="1000"/>
              <a:buFont typeface="Lexend"/>
              <a:buNone/>
              <a:defRPr sz="1000"/>
            </a:lvl8pPr>
            <a:lvl9pPr lvl="8" algn="r">
              <a:spcBef>
                <a:spcPts val="0"/>
              </a:spcBef>
              <a:spcAft>
                <a:spcPts val="0"/>
              </a:spcAft>
              <a:buClr>
                <a:schemeClr val="dk1"/>
              </a:buClr>
              <a:buSzPts val="1000"/>
              <a:buFont typeface="Lexend"/>
              <a:buNone/>
              <a:defRPr sz="1000"/>
            </a:lvl9pPr>
          </a:lstStyle>
          <a:p/>
        </p:txBody>
      </p:sp>
      <p:sp>
        <p:nvSpPr>
          <p:cNvPr id="332" name="Google Shape;332;p10"/>
          <p:cNvSpPr txBox="1"/>
          <p:nvPr>
            <p:ph idx="3" type="subTitle"/>
          </p:nvPr>
        </p:nvSpPr>
        <p:spPr>
          <a:xfrm>
            <a:off x="2833825" y="2945813"/>
            <a:ext cx="33873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333" name="Google Shape;333;p10"/>
          <p:cNvSpPr txBox="1"/>
          <p:nvPr>
            <p:ph idx="4" type="subTitle"/>
          </p:nvPr>
        </p:nvSpPr>
        <p:spPr>
          <a:xfrm>
            <a:off x="2833825" y="2433357"/>
            <a:ext cx="33873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334" name="Google Shape;334;p10"/>
          <p:cNvSpPr txBox="1"/>
          <p:nvPr>
            <p:ph idx="5" type="subTitle"/>
          </p:nvPr>
        </p:nvSpPr>
        <p:spPr>
          <a:xfrm>
            <a:off x="2833825" y="1901013"/>
            <a:ext cx="33873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sz="1000"/>
            </a:lvl1pPr>
            <a:lvl2pPr lvl="1">
              <a:spcBef>
                <a:spcPts val="0"/>
              </a:spcBef>
              <a:spcAft>
                <a:spcPts val="0"/>
              </a:spcAft>
              <a:buSzPts val="1000"/>
              <a:buFont typeface="Lexend"/>
              <a:buNone/>
              <a:defRPr sz="1000"/>
            </a:lvl2pPr>
            <a:lvl3pPr lvl="2">
              <a:spcBef>
                <a:spcPts val="0"/>
              </a:spcBef>
              <a:spcAft>
                <a:spcPts val="0"/>
              </a:spcAft>
              <a:buSzPts val="1000"/>
              <a:buFont typeface="Lexend"/>
              <a:buNone/>
              <a:defRPr sz="1000"/>
            </a:lvl3pPr>
            <a:lvl4pPr lvl="3">
              <a:spcBef>
                <a:spcPts val="0"/>
              </a:spcBef>
              <a:spcAft>
                <a:spcPts val="0"/>
              </a:spcAft>
              <a:buSzPts val="1000"/>
              <a:buFont typeface="Lexend"/>
              <a:buNone/>
              <a:defRPr sz="1000"/>
            </a:lvl4pPr>
            <a:lvl5pPr lvl="4">
              <a:spcBef>
                <a:spcPts val="0"/>
              </a:spcBef>
              <a:spcAft>
                <a:spcPts val="0"/>
              </a:spcAft>
              <a:buSzPts val="1000"/>
              <a:buFont typeface="Lexend"/>
              <a:buNone/>
              <a:defRPr sz="1000"/>
            </a:lvl5pPr>
            <a:lvl6pPr lvl="5">
              <a:spcBef>
                <a:spcPts val="0"/>
              </a:spcBef>
              <a:spcAft>
                <a:spcPts val="0"/>
              </a:spcAft>
              <a:buSzPts val="1000"/>
              <a:buFont typeface="Lexend"/>
              <a:buNone/>
              <a:defRPr sz="1000"/>
            </a:lvl6pPr>
            <a:lvl7pPr lvl="6">
              <a:spcBef>
                <a:spcPts val="0"/>
              </a:spcBef>
              <a:spcAft>
                <a:spcPts val="0"/>
              </a:spcAft>
              <a:buSzPts val="1000"/>
              <a:buFont typeface="Lexend"/>
              <a:buNone/>
              <a:defRPr sz="1000"/>
            </a:lvl7pPr>
            <a:lvl8pPr lvl="7">
              <a:spcBef>
                <a:spcPts val="0"/>
              </a:spcBef>
              <a:spcAft>
                <a:spcPts val="0"/>
              </a:spcAft>
              <a:buSzPts val="1000"/>
              <a:buFont typeface="Lexend"/>
              <a:buNone/>
              <a:defRPr sz="1000"/>
            </a:lvl8pPr>
            <a:lvl9pPr lvl="8">
              <a:spcBef>
                <a:spcPts val="0"/>
              </a:spcBef>
              <a:spcAft>
                <a:spcPts val="0"/>
              </a:spcAft>
              <a:buSzPts val="1000"/>
              <a:buFont typeface="Lexend"/>
              <a:buNone/>
              <a:defRPr sz="1000"/>
            </a:lvl9pPr>
          </a:lstStyle>
          <a:p/>
        </p:txBody>
      </p:sp>
      <p:sp>
        <p:nvSpPr>
          <p:cNvPr id="335" name="Google Shape;335;p10"/>
          <p:cNvSpPr txBox="1"/>
          <p:nvPr>
            <p:ph idx="6" type="subTitle"/>
          </p:nvPr>
        </p:nvSpPr>
        <p:spPr>
          <a:xfrm>
            <a:off x="1021000" y="2945817"/>
            <a:ext cx="14478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Lexend"/>
              <a:buNone/>
              <a:defRPr b="1" sz="1000"/>
            </a:lvl2pPr>
            <a:lvl3pPr lvl="2">
              <a:spcBef>
                <a:spcPts val="0"/>
              </a:spcBef>
              <a:spcAft>
                <a:spcPts val="0"/>
              </a:spcAft>
              <a:buSzPts val="1000"/>
              <a:buFont typeface="Lexend"/>
              <a:buNone/>
              <a:defRPr b="1" sz="1000"/>
            </a:lvl3pPr>
            <a:lvl4pPr lvl="3">
              <a:spcBef>
                <a:spcPts val="0"/>
              </a:spcBef>
              <a:spcAft>
                <a:spcPts val="0"/>
              </a:spcAft>
              <a:buSzPts val="1000"/>
              <a:buFont typeface="Lexend"/>
              <a:buNone/>
              <a:defRPr b="1" sz="1000"/>
            </a:lvl4pPr>
            <a:lvl5pPr lvl="4">
              <a:spcBef>
                <a:spcPts val="0"/>
              </a:spcBef>
              <a:spcAft>
                <a:spcPts val="0"/>
              </a:spcAft>
              <a:buSzPts val="1000"/>
              <a:buFont typeface="Lexend"/>
              <a:buNone/>
              <a:defRPr b="1" sz="1000"/>
            </a:lvl5pPr>
            <a:lvl6pPr lvl="5">
              <a:spcBef>
                <a:spcPts val="0"/>
              </a:spcBef>
              <a:spcAft>
                <a:spcPts val="0"/>
              </a:spcAft>
              <a:buSzPts val="1000"/>
              <a:buFont typeface="Lexend"/>
              <a:buNone/>
              <a:defRPr b="1" sz="1000"/>
            </a:lvl6pPr>
            <a:lvl7pPr lvl="6">
              <a:spcBef>
                <a:spcPts val="0"/>
              </a:spcBef>
              <a:spcAft>
                <a:spcPts val="0"/>
              </a:spcAft>
              <a:buSzPts val="1000"/>
              <a:buFont typeface="Lexend"/>
              <a:buNone/>
              <a:defRPr b="1" sz="1000"/>
            </a:lvl7pPr>
            <a:lvl8pPr lvl="7">
              <a:spcBef>
                <a:spcPts val="0"/>
              </a:spcBef>
              <a:spcAft>
                <a:spcPts val="0"/>
              </a:spcAft>
              <a:buSzPts val="1000"/>
              <a:buFont typeface="Lexend"/>
              <a:buNone/>
              <a:defRPr b="1" sz="1000"/>
            </a:lvl8pPr>
            <a:lvl9pPr lvl="8">
              <a:spcBef>
                <a:spcPts val="0"/>
              </a:spcBef>
              <a:spcAft>
                <a:spcPts val="0"/>
              </a:spcAft>
              <a:buSzPts val="1000"/>
              <a:buFont typeface="Lexend"/>
              <a:buNone/>
              <a:defRPr b="1" sz="1000"/>
            </a:lvl9pPr>
          </a:lstStyle>
          <a:p/>
        </p:txBody>
      </p:sp>
      <p:sp>
        <p:nvSpPr>
          <p:cNvPr id="336" name="Google Shape;336;p10"/>
          <p:cNvSpPr txBox="1"/>
          <p:nvPr>
            <p:ph idx="7" type="subTitle"/>
          </p:nvPr>
        </p:nvSpPr>
        <p:spPr>
          <a:xfrm>
            <a:off x="1021000" y="2433359"/>
            <a:ext cx="14478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Lexend"/>
              <a:buNone/>
              <a:defRPr b="1" sz="1000"/>
            </a:lvl2pPr>
            <a:lvl3pPr lvl="2">
              <a:spcBef>
                <a:spcPts val="0"/>
              </a:spcBef>
              <a:spcAft>
                <a:spcPts val="0"/>
              </a:spcAft>
              <a:buSzPts val="1000"/>
              <a:buFont typeface="Lexend"/>
              <a:buNone/>
              <a:defRPr b="1" sz="1000"/>
            </a:lvl3pPr>
            <a:lvl4pPr lvl="3">
              <a:spcBef>
                <a:spcPts val="0"/>
              </a:spcBef>
              <a:spcAft>
                <a:spcPts val="0"/>
              </a:spcAft>
              <a:buSzPts val="1000"/>
              <a:buFont typeface="Lexend"/>
              <a:buNone/>
              <a:defRPr b="1" sz="1000"/>
            </a:lvl4pPr>
            <a:lvl5pPr lvl="4">
              <a:spcBef>
                <a:spcPts val="0"/>
              </a:spcBef>
              <a:spcAft>
                <a:spcPts val="0"/>
              </a:spcAft>
              <a:buSzPts val="1000"/>
              <a:buFont typeface="Lexend"/>
              <a:buNone/>
              <a:defRPr b="1" sz="1000"/>
            </a:lvl5pPr>
            <a:lvl6pPr lvl="5">
              <a:spcBef>
                <a:spcPts val="0"/>
              </a:spcBef>
              <a:spcAft>
                <a:spcPts val="0"/>
              </a:spcAft>
              <a:buSzPts val="1000"/>
              <a:buFont typeface="Lexend"/>
              <a:buNone/>
              <a:defRPr b="1" sz="1000"/>
            </a:lvl6pPr>
            <a:lvl7pPr lvl="6">
              <a:spcBef>
                <a:spcPts val="0"/>
              </a:spcBef>
              <a:spcAft>
                <a:spcPts val="0"/>
              </a:spcAft>
              <a:buSzPts val="1000"/>
              <a:buFont typeface="Lexend"/>
              <a:buNone/>
              <a:defRPr b="1" sz="1000"/>
            </a:lvl7pPr>
            <a:lvl8pPr lvl="7">
              <a:spcBef>
                <a:spcPts val="0"/>
              </a:spcBef>
              <a:spcAft>
                <a:spcPts val="0"/>
              </a:spcAft>
              <a:buSzPts val="1000"/>
              <a:buFont typeface="Lexend"/>
              <a:buNone/>
              <a:defRPr b="1" sz="1000"/>
            </a:lvl8pPr>
            <a:lvl9pPr lvl="8">
              <a:spcBef>
                <a:spcPts val="0"/>
              </a:spcBef>
              <a:spcAft>
                <a:spcPts val="0"/>
              </a:spcAft>
              <a:buSzPts val="1000"/>
              <a:buFont typeface="Lexend"/>
              <a:buNone/>
              <a:defRPr b="1" sz="1000"/>
            </a:lvl9pPr>
          </a:lstStyle>
          <a:p/>
        </p:txBody>
      </p:sp>
      <p:sp>
        <p:nvSpPr>
          <p:cNvPr id="337" name="Google Shape;337;p10"/>
          <p:cNvSpPr txBox="1"/>
          <p:nvPr>
            <p:ph idx="8" type="subTitle"/>
          </p:nvPr>
        </p:nvSpPr>
        <p:spPr>
          <a:xfrm>
            <a:off x="1021000" y="1901013"/>
            <a:ext cx="1447800" cy="492600"/>
          </a:xfrm>
          <a:prstGeom prst="rect">
            <a:avLst/>
          </a:prstGeom>
        </p:spPr>
        <p:txBody>
          <a:bodyPr anchorCtr="0" anchor="ctr" bIns="91425" lIns="0" spcFirstLastPara="1" rIns="18000" wrap="square" tIns="91425">
            <a:normAutofit/>
          </a:bodyPr>
          <a:lstStyle>
            <a:lvl1pPr lvl="0">
              <a:spcBef>
                <a:spcPts val="0"/>
              </a:spcBef>
              <a:spcAft>
                <a:spcPts val="0"/>
              </a:spcAft>
              <a:buSzPts val="1000"/>
              <a:buFont typeface="Lexend"/>
              <a:buNone/>
              <a:defRPr b="1" sz="1000"/>
            </a:lvl1pPr>
            <a:lvl2pPr lvl="1">
              <a:spcBef>
                <a:spcPts val="0"/>
              </a:spcBef>
              <a:spcAft>
                <a:spcPts val="0"/>
              </a:spcAft>
              <a:buSzPts val="1000"/>
              <a:buFont typeface="Lexend"/>
              <a:buNone/>
              <a:defRPr b="1" sz="1000"/>
            </a:lvl2pPr>
            <a:lvl3pPr lvl="2">
              <a:spcBef>
                <a:spcPts val="0"/>
              </a:spcBef>
              <a:spcAft>
                <a:spcPts val="0"/>
              </a:spcAft>
              <a:buSzPts val="1000"/>
              <a:buFont typeface="Lexend"/>
              <a:buNone/>
              <a:defRPr b="1" sz="1000"/>
            </a:lvl3pPr>
            <a:lvl4pPr lvl="3">
              <a:spcBef>
                <a:spcPts val="0"/>
              </a:spcBef>
              <a:spcAft>
                <a:spcPts val="0"/>
              </a:spcAft>
              <a:buSzPts val="1000"/>
              <a:buFont typeface="Lexend"/>
              <a:buNone/>
              <a:defRPr b="1" sz="1000"/>
            </a:lvl4pPr>
            <a:lvl5pPr lvl="4">
              <a:spcBef>
                <a:spcPts val="0"/>
              </a:spcBef>
              <a:spcAft>
                <a:spcPts val="0"/>
              </a:spcAft>
              <a:buSzPts val="1000"/>
              <a:buFont typeface="Lexend"/>
              <a:buNone/>
              <a:defRPr b="1" sz="1000"/>
            </a:lvl5pPr>
            <a:lvl6pPr lvl="5">
              <a:spcBef>
                <a:spcPts val="0"/>
              </a:spcBef>
              <a:spcAft>
                <a:spcPts val="0"/>
              </a:spcAft>
              <a:buSzPts val="1000"/>
              <a:buFont typeface="Lexend"/>
              <a:buNone/>
              <a:defRPr b="1" sz="1000"/>
            </a:lvl6pPr>
            <a:lvl7pPr lvl="6">
              <a:spcBef>
                <a:spcPts val="0"/>
              </a:spcBef>
              <a:spcAft>
                <a:spcPts val="0"/>
              </a:spcAft>
              <a:buSzPts val="1000"/>
              <a:buFont typeface="Lexend"/>
              <a:buNone/>
              <a:defRPr b="1" sz="1000"/>
            </a:lvl7pPr>
            <a:lvl8pPr lvl="7">
              <a:spcBef>
                <a:spcPts val="0"/>
              </a:spcBef>
              <a:spcAft>
                <a:spcPts val="0"/>
              </a:spcAft>
              <a:buSzPts val="1000"/>
              <a:buFont typeface="Lexend"/>
              <a:buNone/>
              <a:defRPr b="1" sz="1000"/>
            </a:lvl8pPr>
            <a:lvl9pPr lvl="8">
              <a:spcBef>
                <a:spcPts val="0"/>
              </a:spcBef>
              <a:spcAft>
                <a:spcPts val="0"/>
              </a:spcAft>
              <a:buSzPts val="1000"/>
              <a:buFont typeface="Lexend"/>
              <a:buNone/>
              <a:defRPr b="1" sz="1000"/>
            </a:lvl9pPr>
          </a:lstStyle>
          <a:p/>
        </p:txBody>
      </p:sp>
      <p:sp>
        <p:nvSpPr>
          <p:cNvPr id="338" name="Google Shape;338;p10"/>
          <p:cNvSpPr txBox="1"/>
          <p:nvPr>
            <p:ph idx="9" type="subTitle"/>
          </p:nvPr>
        </p:nvSpPr>
        <p:spPr>
          <a:xfrm>
            <a:off x="6535225" y="301550"/>
            <a:ext cx="2129100" cy="711300"/>
          </a:xfrm>
          <a:prstGeom prst="rect">
            <a:avLst/>
          </a:prstGeom>
        </p:spPr>
        <p:txBody>
          <a:bodyPr anchorCtr="0" anchor="ctr" bIns="91425" lIns="0" spcFirstLastPara="1" rIns="18000" wrap="square" tIns="91425">
            <a:normAutofit/>
          </a:bodyPr>
          <a:lstStyle>
            <a:lvl1pPr lvl="0">
              <a:lnSpc>
                <a:spcPct val="100000"/>
              </a:lnSpc>
              <a:spcBef>
                <a:spcPts val="0"/>
              </a:spcBef>
              <a:spcAft>
                <a:spcPts val="0"/>
              </a:spcAft>
              <a:buSzPts val="1000"/>
              <a:buFont typeface="Lexend"/>
              <a:buNone/>
              <a:defRPr sz="1000"/>
            </a:lvl1pPr>
            <a:lvl2pPr lvl="1">
              <a:lnSpc>
                <a:spcPct val="100000"/>
              </a:lnSpc>
              <a:spcBef>
                <a:spcPts val="0"/>
              </a:spcBef>
              <a:spcAft>
                <a:spcPts val="0"/>
              </a:spcAft>
              <a:buSzPts val="1000"/>
              <a:buFont typeface="Lexend"/>
              <a:buNone/>
              <a:defRPr sz="1000"/>
            </a:lvl2pPr>
            <a:lvl3pPr lvl="2">
              <a:lnSpc>
                <a:spcPct val="100000"/>
              </a:lnSpc>
              <a:spcBef>
                <a:spcPts val="0"/>
              </a:spcBef>
              <a:spcAft>
                <a:spcPts val="0"/>
              </a:spcAft>
              <a:buSzPts val="1000"/>
              <a:buFont typeface="Lexend"/>
              <a:buNone/>
              <a:defRPr sz="1000"/>
            </a:lvl3pPr>
            <a:lvl4pPr lvl="3">
              <a:lnSpc>
                <a:spcPct val="100000"/>
              </a:lnSpc>
              <a:spcBef>
                <a:spcPts val="0"/>
              </a:spcBef>
              <a:spcAft>
                <a:spcPts val="0"/>
              </a:spcAft>
              <a:buSzPts val="1000"/>
              <a:buFont typeface="Lexend"/>
              <a:buNone/>
              <a:defRPr sz="1000"/>
            </a:lvl4pPr>
            <a:lvl5pPr lvl="4">
              <a:lnSpc>
                <a:spcPct val="100000"/>
              </a:lnSpc>
              <a:spcBef>
                <a:spcPts val="0"/>
              </a:spcBef>
              <a:spcAft>
                <a:spcPts val="0"/>
              </a:spcAft>
              <a:buSzPts val="1000"/>
              <a:buFont typeface="Lexend"/>
              <a:buNone/>
              <a:defRPr sz="1000"/>
            </a:lvl5pPr>
            <a:lvl6pPr lvl="5">
              <a:lnSpc>
                <a:spcPct val="100000"/>
              </a:lnSpc>
              <a:spcBef>
                <a:spcPts val="0"/>
              </a:spcBef>
              <a:spcAft>
                <a:spcPts val="0"/>
              </a:spcAft>
              <a:buSzPts val="1000"/>
              <a:buFont typeface="Lexend"/>
              <a:buNone/>
              <a:defRPr sz="1000"/>
            </a:lvl6pPr>
            <a:lvl7pPr lvl="6">
              <a:lnSpc>
                <a:spcPct val="100000"/>
              </a:lnSpc>
              <a:spcBef>
                <a:spcPts val="0"/>
              </a:spcBef>
              <a:spcAft>
                <a:spcPts val="0"/>
              </a:spcAft>
              <a:buSzPts val="1000"/>
              <a:buFont typeface="Lexend"/>
              <a:buNone/>
              <a:defRPr sz="1000"/>
            </a:lvl7pPr>
            <a:lvl8pPr lvl="7">
              <a:lnSpc>
                <a:spcPct val="100000"/>
              </a:lnSpc>
              <a:spcBef>
                <a:spcPts val="0"/>
              </a:spcBef>
              <a:spcAft>
                <a:spcPts val="0"/>
              </a:spcAft>
              <a:buSzPts val="1000"/>
              <a:buFont typeface="Lexend"/>
              <a:buNone/>
              <a:defRPr sz="1000"/>
            </a:lvl8pPr>
            <a:lvl9pPr lvl="8">
              <a:lnSpc>
                <a:spcPct val="100000"/>
              </a:lnSpc>
              <a:spcBef>
                <a:spcPts val="0"/>
              </a:spcBef>
              <a:spcAft>
                <a:spcPts val="0"/>
              </a:spcAft>
              <a:buSzPts val="1000"/>
              <a:buFont typeface="Lexend"/>
              <a:buNone/>
              <a:defRPr sz="1000"/>
            </a:lvl9pPr>
          </a:lstStyle>
          <a:p/>
        </p:txBody>
      </p:sp>
      <p:sp>
        <p:nvSpPr>
          <p:cNvPr id="339" name="Google Shape;339;p10"/>
          <p:cNvSpPr txBox="1"/>
          <p:nvPr>
            <p:ph type="ctrTitle"/>
          </p:nvPr>
        </p:nvSpPr>
        <p:spPr>
          <a:xfrm>
            <a:off x="403275" y="301550"/>
            <a:ext cx="6073500" cy="682500"/>
          </a:xfrm>
          <a:prstGeom prst="rect">
            <a:avLst/>
          </a:prstGeom>
        </p:spPr>
        <p:txBody>
          <a:bodyPr anchorCtr="0" anchor="ctr" bIns="91425" lIns="91425" spcFirstLastPara="1" rIns="91425" wrap="square" tIns="91425">
            <a:normAutofit/>
          </a:bodyPr>
          <a:lstStyle>
            <a:lvl1pPr lvl="0">
              <a:lnSpc>
                <a:spcPct val="87000"/>
              </a:lnSpc>
              <a:spcBef>
                <a:spcPts val="0"/>
              </a:spcBef>
              <a:spcAft>
                <a:spcPts val="0"/>
              </a:spcAft>
              <a:buSzPts val="4000"/>
              <a:buFont typeface="Alexandria Black"/>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0" name="Google Shape;340;p10"/>
          <p:cNvSpPr txBox="1"/>
          <p:nvPr>
            <p:ph idx="13" type="title"/>
          </p:nvPr>
        </p:nvSpPr>
        <p:spPr>
          <a:xfrm>
            <a:off x="442125" y="1880638"/>
            <a:ext cx="519300" cy="512400"/>
          </a:xfrm>
          <a:prstGeom prst="rect">
            <a:avLst/>
          </a:prstGeom>
        </p:spPr>
        <p:txBody>
          <a:bodyPr anchorCtr="0" anchor="ctr" bIns="91425" lIns="0" spcFirstLastPara="1" rIns="91425" wrap="square" tIns="91425">
            <a:normAutofit/>
          </a:bodyPr>
          <a:lstStyle>
            <a:lvl1pPr lvl="0" algn="ctr">
              <a:spcBef>
                <a:spcPts val="0"/>
              </a:spcBef>
              <a:spcAft>
                <a:spcPts val="0"/>
              </a:spcAft>
              <a:buClr>
                <a:schemeClr val="accent1"/>
              </a:buClr>
              <a:buSzPts val="4000"/>
              <a:buFont typeface="Alexandria Black"/>
              <a:buNone/>
              <a:defRPr sz="4000">
                <a:solidFill>
                  <a:schemeClr val="accent1"/>
                </a:solidFill>
              </a:defRPr>
            </a:lvl1pPr>
            <a:lvl2pPr lvl="1"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2pPr>
            <a:lvl3pPr lvl="2"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3pPr>
            <a:lvl4pPr lvl="3"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4pPr>
            <a:lvl5pPr lvl="4"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5pPr>
            <a:lvl6pPr lvl="5"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6pPr>
            <a:lvl7pPr lvl="6"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7pPr>
            <a:lvl8pPr lvl="7"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8pPr>
            <a:lvl9pPr lvl="8"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9pPr>
          </a:lstStyle>
          <a:p/>
        </p:txBody>
      </p:sp>
      <p:sp>
        <p:nvSpPr>
          <p:cNvPr id="341" name="Google Shape;341;p10"/>
          <p:cNvSpPr txBox="1"/>
          <p:nvPr>
            <p:ph idx="14" type="title"/>
          </p:nvPr>
        </p:nvSpPr>
        <p:spPr>
          <a:xfrm>
            <a:off x="442125" y="2414038"/>
            <a:ext cx="519300" cy="512400"/>
          </a:xfrm>
          <a:prstGeom prst="rect">
            <a:avLst/>
          </a:prstGeom>
        </p:spPr>
        <p:txBody>
          <a:bodyPr anchorCtr="0" anchor="ctr" bIns="91425" lIns="0" spcFirstLastPara="1" rIns="91425" wrap="square" tIns="91425">
            <a:normAutofit/>
          </a:bodyPr>
          <a:lstStyle>
            <a:lvl1pPr lvl="0" algn="ctr">
              <a:spcBef>
                <a:spcPts val="0"/>
              </a:spcBef>
              <a:spcAft>
                <a:spcPts val="0"/>
              </a:spcAft>
              <a:buClr>
                <a:schemeClr val="accent1"/>
              </a:buClr>
              <a:buSzPts val="4000"/>
              <a:buFont typeface="Alexandria Black"/>
              <a:buNone/>
              <a:defRPr sz="4000">
                <a:solidFill>
                  <a:schemeClr val="accent1"/>
                </a:solidFill>
              </a:defRPr>
            </a:lvl1pPr>
            <a:lvl2pPr lvl="1"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2pPr>
            <a:lvl3pPr lvl="2"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3pPr>
            <a:lvl4pPr lvl="3"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4pPr>
            <a:lvl5pPr lvl="4"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5pPr>
            <a:lvl6pPr lvl="5"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6pPr>
            <a:lvl7pPr lvl="6"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7pPr>
            <a:lvl8pPr lvl="7"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8pPr>
            <a:lvl9pPr lvl="8"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9pPr>
          </a:lstStyle>
          <a:p/>
        </p:txBody>
      </p:sp>
      <p:sp>
        <p:nvSpPr>
          <p:cNvPr id="342" name="Google Shape;342;p10"/>
          <p:cNvSpPr txBox="1"/>
          <p:nvPr>
            <p:ph idx="15" type="title"/>
          </p:nvPr>
        </p:nvSpPr>
        <p:spPr>
          <a:xfrm>
            <a:off x="442125" y="2947438"/>
            <a:ext cx="519300" cy="512400"/>
          </a:xfrm>
          <a:prstGeom prst="rect">
            <a:avLst/>
          </a:prstGeom>
        </p:spPr>
        <p:txBody>
          <a:bodyPr anchorCtr="0" anchor="ctr" bIns="91425" lIns="0" spcFirstLastPara="1" rIns="91425" wrap="square" tIns="91425">
            <a:normAutofit/>
          </a:bodyPr>
          <a:lstStyle>
            <a:lvl1pPr lvl="0" algn="ctr">
              <a:spcBef>
                <a:spcPts val="0"/>
              </a:spcBef>
              <a:spcAft>
                <a:spcPts val="0"/>
              </a:spcAft>
              <a:buClr>
                <a:schemeClr val="accent1"/>
              </a:buClr>
              <a:buSzPts val="4000"/>
              <a:buFont typeface="Alexandria Black"/>
              <a:buNone/>
              <a:defRPr sz="4000">
                <a:solidFill>
                  <a:schemeClr val="accent1"/>
                </a:solidFill>
              </a:defRPr>
            </a:lvl1pPr>
            <a:lvl2pPr lvl="1"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2pPr>
            <a:lvl3pPr lvl="2"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3pPr>
            <a:lvl4pPr lvl="3"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4pPr>
            <a:lvl5pPr lvl="4"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5pPr>
            <a:lvl6pPr lvl="5"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6pPr>
            <a:lvl7pPr lvl="6"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7pPr>
            <a:lvl8pPr lvl="7"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8pPr>
            <a:lvl9pPr lvl="8" algn="ctr">
              <a:spcBef>
                <a:spcPts val="0"/>
              </a:spcBef>
              <a:spcAft>
                <a:spcPts val="0"/>
              </a:spcAft>
              <a:buClr>
                <a:schemeClr val="accent1"/>
              </a:buClr>
              <a:buSzPts val="12000"/>
              <a:buFont typeface="Alexandria Black"/>
              <a:buNone/>
              <a:defRPr sz="12000">
                <a:solidFill>
                  <a:schemeClr val="accent1"/>
                </a:solidFill>
                <a:latin typeface="Alexandria Black"/>
                <a:ea typeface="Alexandria Black"/>
                <a:cs typeface="Alexandria Black"/>
                <a:sym typeface="Alexandria Black"/>
              </a:defRPr>
            </a:lvl9pPr>
          </a:lstStyle>
          <a:p/>
        </p:txBody>
      </p:sp>
      <p:sp>
        <p:nvSpPr>
          <p:cNvPr id="343" name="Google Shape;343;p1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1pPr>
            <a:lvl2pPr indent="0" lvl="1"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2pPr>
            <a:lvl3pPr indent="0" lvl="2"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3pPr>
            <a:lvl4pPr indent="0" lvl="3"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4pPr>
            <a:lvl5pPr indent="0" lvl="4"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5pPr>
            <a:lvl6pPr indent="0" lvl="5"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6pPr>
            <a:lvl7pPr indent="0" lvl="6"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7pPr>
            <a:lvl8pPr indent="0" lvl="7"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8pPr>
            <a:lvl9pPr indent="0" lvl="8" marL="0" marR="0" algn="r">
              <a:lnSpc>
                <a:spcPct val="100000"/>
              </a:lnSpc>
              <a:spcBef>
                <a:spcPts val="0"/>
              </a:spcBef>
              <a:spcAft>
                <a:spcPts val="0"/>
              </a:spcAft>
              <a:buClr>
                <a:srgbClr val="000000"/>
              </a:buClr>
              <a:buSzPts val="800"/>
              <a:buFont typeface="Arial"/>
              <a:buNone/>
              <a:defRPr sz="8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Alexandria Black"/>
              <a:buNone/>
              <a:defRPr sz="2800">
                <a:solidFill>
                  <a:schemeClr val="dk1"/>
                </a:solidFill>
                <a:latin typeface="Alexandria Black"/>
                <a:ea typeface="Alexandria Black"/>
                <a:cs typeface="Alexandria Black"/>
                <a:sym typeface="Alexandria Black"/>
              </a:defRPr>
            </a:lvl1pPr>
            <a:lvl2pPr lvl="1">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2pPr>
            <a:lvl3pPr lvl="2">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3pPr>
            <a:lvl4pPr lvl="3">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4pPr>
            <a:lvl5pPr lvl="4">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5pPr>
            <a:lvl6pPr lvl="5">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6pPr>
            <a:lvl7pPr lvl="6">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7pPr>
            <a:lvl8pPr lvl="7">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8pPr>
            <a:lvl9pPr lvl="8">
              <a:spcBef>
                <a:spcPts val="0"/>
              </a:spcBef>
              <a:spcAft>
                <a:spcPts val="0"/>
              </a:spcAft>
              <a:buClr>
                <a:schemeClr val="dk1"/>
              </a:buClr>
              <a:buSzPts val="2800"/>
              <a:buFont typeface="Alexandria"/>
              <a:buNone/>
              <a:defRPr sz="2800">
                <a:solidFill>
                  <a:schemeClr val="dk1"/>
                </a:solidFill>
                <a:latin typeface="Alexandria"/>
                <a:ea typeface="Alexandria"/>
                <a:cs typeface="Alexandria"/>
                <a:sym typeface="Alexandria"/>
              </a:defRPr>
            </a:lvl9pPr>
          </a:lstStyle>
          <a:p/>
        </p:txBody>
      </p:sp>
      <p:sp>
        <p:nvSpPr>
          <p:cNvPr id="7" name="Google Shape;7;p1"/>
          <p:cNvSpPr txBox="1"/>
          <p:nvPr>
            <p:ph idx="1" type="body"/>
          </p:nvPr>
        </p:nvSpPr>
        <p:spPr>
          <a:xfrm>
            <a:off x="311700" y="1906500"/>
            <a:ext cx="8520600" cy="2466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exend"/>
              <a:buChar char="●"/>
              <a:defRPr sz="1800">
                <a:solidFill>
                  <a:schemeClr val="dk1"/>
                </a:solidFill>
                <a:latin typeface="Lexend"/>
                <a:ea typeface="Lexend"/>
                <a:cs typeface="Lexend"/>
                <a:sym typeface="Lexend"/>
              </a:defRPr>
            </a:lvl1pPr>
            <a:lvl2pPr indent="-317500" lvl="1" marL="9144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indent="-317500" lvl="2" marL="13716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indent="-317500" lvl="3" marL="18288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indent="-317500" lvl="4" marL="22860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indent="-317500" lvl="5" marL="27432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indent="-317500" lvl="6" marL="32004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indent="-317500" lvl="7" marL="36576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indent="-317500" lvl="8" marL="41148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1pPr>
            <a:lvl2pPr indent="0" lvl="1"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2pPr>
            <a:lvl3pPr indent="0" lvl="2"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3pPr>
            <a:lvl4pPr indent="0" lvl="3"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4pPr>
            <a:lvl5pPr indent="0" lvl="4"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5pPr>
            <a:lvl6pPr indent="0" lvl="5"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6pPr>
            <a:lvl7pPr indent="0" lvl="6"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7pPr>
            <a:lvl8pPr indent="0" lvl="7"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8pPr>
            <a:lvl9pPr indent="0" lvl="8" marL="0" marR="0" rtl="0" algn="r">
              <a:lnSpc>
                <a:spcPct val="100000"/>
              </a:lnSpc>
              <a:spcBef>
                <a:spcPts val="0"/>
              </a:spcBef>
              <a:spcAft>
                <a:spcPts val="0"/>
              </a:spcAft>
              <a:buClr>
                <a:srgbClr val="000000"/>
              </a:buClr>
              <a:buSzPts val="1000"/>
              <a:buFont typeface="Arial"/>
              <a:buNone/>
              <a:defRPr sz="1000">
                <a:solidFill>
                  <a:schemeClr val="dk2"/>
                </a:solidFill>
                <a:latin typeface="Lexend"/>
                <a:ea typeface="Lexend"/>
                <a:cs typeface="Lexend"/>
                <a:sym typeface="Lexe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www.notion.so/2025-UX-27cd731e3dce803890f5caeab9eda3d0?source=copy_link"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5"/>
          <p:cNvSpPr txBox="1"/>
          <p:nvPr>
            <p:ph type="ctrTitle"/>
          </p:nvPr>
        </p:nvSpPr>
        <p:spPr>
          <a:xfrm>
            <a:off x="331225" y="2071100"/>
            <a:ext cx="6930000" cy="2226900"/>
          </a:xfrm>
          <a:prstGeom prst="rect">
            <a:avLst/>
          </a:prstGeom>
        </p:spPr>
        <p:txBody>
          <a:bodyPr anchorCtr="0" anchor="t" bIns="91425" lIns="91425" spcFirstLastPara="1" rIns="91425" wrap="square" tIns="91425">
            <a:noAutofit/>
          </a:bodyPr>
          <a:lstStyle/>
          <a:p>
            <a:pPr indent="0" lvl="0" marL="0" rtl="0" algn="l">
              <a:lnSpc>
                <a:spcPct val="87000"/>
              </a:lnSpc>
              <a:spcBef>
                <a:spcPts val="0"/>
              </a:spcBef>
              <a:spcAft>
                <a:spcPts val="0"/>
              </a:spcAft>
              <a:buClr>
                <a:schemeClr val="dk1"/>
              </a:buClr>
              <a:buSzPts val="1100"/>
              <a:buFont typeface="Arial"/>
              <a:buNone/>
            </a:pPr>
            <a:r>
              <a:rPr lang="en" sz="5500"/>
              <a:t>IBM x Columbia </a:t>
            </a:r>
            <a:endParaRPr sz="5500"/>
          </a:p>
          <a:p>
            <a:pPr indent="0" lvl="0" marL="0" rtl="0" algn="l">
              <a:lnSpc>
                <a:spcPct val="87000"/>
              </a:lnSpc>
              <a:spcBef>
                <a:spcPts val="0"/>
              </a:spcBef>
              <a:spcAft>
                <a:spcPts val="0"/>
              </a:spcAft>
              <a:buClr>
                <a:schemeClr val="dk1"/>
              </a:buClr>
              <a:buSzPts val="1100"/>
              <a:buFont typeface="Arial"/>
              <a:buNone/>
            </a:pPr>
            <a:r>
              <a:rPr lang="en" sz="5500"/>
              <a:t>Weekly Meeting</a:t>
            </a:r>
            <a:endParaRPr sz="5500"/>
          </a:p>
        </p:txBody>
      </p:sp>
      <p:sp>
        <p:nvSpPr>
          <p:cNvPr id="1059" name="Google Shape;1059;p55"/>
          <p:cNvSpPr txBox="1"/>
          <p:nvPr>
            <p:ph idx="12" type="sldNum"/>
          </p:nvPr>
        </p:nvSpPr>
        <p:spPr>
          <a:xfrm>
            <a:off x="8556784" y="4749851"/>
            <a:ext cx="548700" cy="393600"/>
          </a:xfrm>
          <a:prstGeom prst="rect">
            <a:avLst/>
          </a:prstGeom>
          <a:noFill/>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060" name="Google Shape;1060;p55"/>
          <p:cNvSpPr txBox="1"/>
          <p:nvPr>
            <p:ph idx="4294967295" type="subTitle"/>
          </p:nvPr>
        </p:nvSpPr>
        <p:spPr>
          <a:xfrm>
            <a:off x="358425" y="4455850"/>
            <a:ext cx="2961900" cy="400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800"/>
              <a:buFont typeface="Nunito Sans"/>
              <a:buNone/>
            </a:pPr>
            <a:r>
              <a:rPr lang="en" sz="1000">
                <a:solidFill>
                  <a:schemeClr val="lt1"/>
                </a:solidFill>
              </a:rPr>
              <a:t>IBM x Columbia Core Team</a:t>
            </a:r>
            <a:endParaRPr sz="1000">
              <a:solidFill>
                <a:schemeClr val="lt1"/>
              </a:solidFill>
            </a:endParaRPr>
          </a:p>
        </p:txBody>
      </p:sp>
      <p:sp>
        <p:nvSpPr>
          <p:cNvPr id="1061" name="Google Shape;1061;p55"/>
          <p:cNvSpPr txBox="1"/>
          <p:nvPr>
            <p:ph idx="4294967295" type="subTitle"/>
          </p:nvPr>
        </p:nvSpPr>
        <p:spPr>
          <a:xfrm>
            <a:off x="6456875" y="4455850"/>
            <a:ext cx="2215200" cy="400200"/>
          </a:xfrm>
          <a:prstGeom prst="rect">
            <a:avLst/>
          </a:prstGeom>
        </p:spPr>
        <p:txBody>
          <a:bodyPr anchorCtr="0" anchor="t" bIns="91425" lIns="91425" spcFirstLastPara="1" rIns="91425" wrap="square" tIns="91425">
            <a:normAutofit/>
          </a:bodyPr>
          <a:lstStyle/>
          <a:p>
            <a:pPr indent="0" lvl="0" marL="0" marR="0" rtl="0" algn="r">
              <a:lnSpc>
                <a:spcPct val="90000"/>
              </a:lnSpc>
              <a:spcBef>
                <a:spcPts val="0"/>
              </a:spcBef>
              <a:spcAft>
                <a:spcPts val="700"/>
              </a:spcAft>
              <a:buClr>
                <a:schemeClr val="dk1"/>
              </a:buClr>
              <a:buSzPts val="1800"/>
              <a:buFont typeface="Nunito Sans"/>
              <a:buNone/>
            </a:pPr>
            <a:r>
              <a:rPr lang="en" sz="1000">
                <a:solidFill>
                  <a:schemeClr val="lt1"/>
                </a:solidFill>
              </a:rPr>
              <a:t>10/1/2025</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40" name="Google Shape;1140;p64"/>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GenAI &amp; Model Development</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sp>
        <p:nvSpPr>
          <p:cNvPr id="1141" name="Google Shape;1141;p64"/>
          <p:cNvSpPr txBox="1"/>
          <p:nvPr/>
        </p:nvSpPr>
        <p:spPr>
          <a:xfrm>
            <a:off x="530600" y="1275100"/>
            <a:ext cx="7567500" cy="299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Studied 10 key phases of EPLC and identified the required deliverables.</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Research concepts of the Retrieval-Augmented Generation</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EPLC Chatbot that integrates ChatGPT-3.5 API with a RAG pipeline</a:t>
            </a:r>
            <a:endParaRPr sz="1800">
              <a:solidFill>
                <a:schemeClr val="lt1"/>
              </a:solidFill>
              <a:latin typeface="Lexend"/>
              <a:ea typeface="Lexend"/>
              <a:cs typeface="Lexend"/>
              <a:sym typeface="Lexend"/>
            </a:endParaRPr>
          </a:p>
          <a:p>
            <a:pPr indent="-355600" lvl="0" marL="457200" rtl="0" algn="l">
              <a:lnSpc>
                <a:spcPct val="115000"/>
              </a:lnSpc>
              <a:spcBef>
                <a:spcPts val="0"/>
              </a:spcBef>
              <a:spcAft>
                <a:spcPts val="0"/>
              </a:spcAft>
              <a:buClr>
                <a:schemeClr val="lt1"/>
              </a:buClr>
              <a:buSzPts val="2000"/>
              <a:buFont typeface="Lexend"/>
              <a:buChar char="●"/>
            </a:pPr>
            <a:r>
              <a:rPr b="1" lang="en" sz="1500">
                <a:solidFill>
                  <a:schemeClr val="lt1"/>
                </a:solidFill>
                <a:latin typeface="Lexend"/>
                <a:ea typeface="Lexend"/>
                <a:cs typeface="Lexend"/>
                <a:sym typeface="Lexend"/>
              </a:rPr>
              <a:t>Technical Architecture (concept):</a:t>
            </a:r>
            <a:endParaRPr b="1" sz="1500">
              <a:solidFill>
                <a:schemeClr val="lt1"/>
              </a:solidFill>
              <a:latin typeface="Lexend"/>
              <a:ea typeface="Lexend"/>
              <a:cs typeface="Lexend"/>
              <a:sym typeface="Lexend"/>
            </a:endParaRPr>
          </a:p>
          <a:p>
            <a:pPr indent="-279400" lvl="1" marL="914400" rtl="0" algn="l">
              <a:lnSpc>
                <a:spcPct val="115000"/>
              </a:lnSpc>
              <a:spcBef>
                <a:spcPts val="0"/>
              </a:spcBef>
              <a:spcAft>
                <a:spcPts val="0"/>
              </a:spcAft>
              <a:buClr>
                <a:schemeClr val="dk1"/>
              </a:buClr>
              <a:buSzPts val="800"/>
              <a:buChar char="○"/>
            </a:pPr>
            <a:r>
              <a:rPr lang="en" sz="1500">
                <a:solidFill>
                  <a:schemeClr val="lt1"/>
                </a:solidFill>
                <a:latin typeface="Lexend"/>
                <a:ea typeface="Lexend"/>
                <a:cs typeface="Lexend"/>
                <a:sym typeface="Lexend"/>
              </a:rPr>
              <a:t>Data layer: Processed EPLC documents stored in a vector database </a:t>
            </a:r>
            <a:endParaRPr sz="1500">
              <a:solidFill>
                <a:schemeClr val="lt1"/>
              </a:solidFill>
              <a:latin typeface="Lexend"/>
              <a:ea typeface="Lexend"/>
              <a:cs typeface="Lexend"/>
              <a:sym typeface="Lexend"/>
            </a:endParaRPr>
          </a:p>
          <a:p>
            <a:pPr indent="-279400" lvl="1" marL="914400" rtl="0" algn="l">
              <a:lnSpc>
                <a:spcPct val="115000"/>
              </a:lnSpc>
              <a:spcBef>
                <a:spcPts val="0"/>
              </a:spcBef>
              <a:spcAft>
                <a:spcPts val="0"/>
              </a:spcAft>
              <a:buClr>
                <a:schemeClr val="dk1"/>
              </a:buClr>
              <a:buSzPts val="800"/>
              <a:buChar char="○"/>
            </a:pPr>
            <a:r>
              <a:rPr lang="en" sz="1500">
                <a:solidFill>
                  <a:schemeClr val="lt1"/>
                </a:solidFill>
                <a:latin typeface="Lexend"/>
                <a:ea typeface="Lexend"/>
                <a:cs typeface="Lexend"/>
                <a:sym typeface="Lexend"/>
              </a:rPr>
              <a:t>Retrieval layer: Embedding-based search to retrieve relevant chunks</a:t>
            </a:r>
            <a:endParaRPr sz="1500">
              <a:solidFill>
                <a:schemeClr val="lt1"/>
              </a:solidFill>
              <a:latin typeface="Lexend"/>
              <a:ea typeface="Lexend"/>
              <a:cs typeface="Lexend"/>
              <a:sym typeface="Lexend"/>
            </a:endParaRPr>
          </a:p>
          <a:p>
            <a:pPr indent="-279400" lvl="1" marL="914400" rtl="0" algn="l">
              <a:lnSpc>
                <a:spcPct val="115000"/>
              </a:lnSpc>
              <a:spcBef>
                <a:spcPts val="0"/>
              </a:spcBef>
              <a:spcAft>
                <a:spcPts val="0"/>
              </a:spcAft>
              <a:buClr>
                <a:schemeClr val="dk1"/>
              </a:buClr>
              <a:buSzPts val="800"/>
              <a:buChar char="○"/>
            </a:pPr>
            <a:r>
              <a:rPr lang="en" sz="1500">
                <a:solidFill>
                  <a:schemeClr val="lt1"/>
                </a:solidFill>
                <a:latin typeface="Lexend"/>
                <a:ea typeface="Lexend"/>
                <a:cs typeface="Lexend"/>
                <a:sym typeface="Lexend"/>
              </a:rPr>
              <a:t>LLM layer: GPT-3.5 API for generation (answers, drafts, compliance checks)</a:t>
            </a:r>
            <a:endParaRPr sz="1500">
              <a:solidFill>
                <a:schemeClr val="lt1"/>
              </a:solidFill>
              <a:latin typeface="Lexend"/>
              <a:ea typeface="Lexend"/>
              <a:cs typeface="Lexend"/>
              <a:sym typeface="Lexend"/>
            </a:endParaRPr>
          </a:p>
          <a:p>
            <a:pPr indent="0" lvl="0" marL="0" rtl="0" algn="l">
              <a:spcBef>
                <a:spcPts val="1200"/>
              </a:spcBef>
              <a:spcAft>
                <a:spcPts val="0"/>
              </a:spcAft>
              <a:buNone/>
            </a:pPr>
            <a:r>
              <a:t/>
            </a:r>
            <a:endParaRPr sz="2000">
              <a:solidFill>
                <a:schemeClr val="lt1"/>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6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47" name="Google Shape;1147;p65"/>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User Experience &amp; Application Development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sp>
        <p:nvSpPr>
          <p:cNvPr id="1148" name="Google Shape;1148;p65"/>
          <p:cNvSpPr txBox="1"/>
          <p:nvPr/>
        </p:nvSpPr>
        <p:spPr>
          <a:xfrm>
            <a:off x="530600" y="1275100"/>
            <a:ext cx="7567500" cy="299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Set Up Shared Workspace</a:t>
            </a:r>
            <a:endParaRPr sz="1800">
              <a:solidFill>
                <a:schemeClr val="lt1"/>
              </a:solidFill>
              <a:latin typeface="Lexend"/>
              <a:ea typeface="Lexend"/>
              <a:cs typeface="Lexend"/>
              <a:sym typeface="Lexend"/>
            </a:endParaRPr>
          </a:p>
          <a:p>
            <a:pPr indent="0" lvl="0" marL="457200" rtl="0" algn="l">
              <a:spcBef>
                <a:spcPts val="0"/>
              </a:spcBef>
              <a:spcAft>
                <a:spcPts val="0"/>
              </a:spcAft>
              <a:buNone/>
            </a:pPr>
            <a:r>
              <a:rPr lang="en" sz="1800">
                <a:solidFill>
                  <a:schemeClr val="lt1"/>
                </a:solidFill>
                <a:latin typeface="Lexend"/>
                <a:ea typeface="Lexend"/>
                <a:cs typeface="Lexend"/>
                <a:sym typeface="Lexend"/>
              </a:rPr>
              <a:t>(</a:t>
            </a:r>
            <a:r>
              <a:rPr lang="en" sz="1800" u="sng">
                <a:solidFill>
                  <a:schemeClr val="lt1"/>
                </a:solidFill>
                <a:latin typeface="Lexend"/>
                <a:ea typeface="Lexend"/>
                <a:cs typeface="Lexend"/>
                <a:sym typeface="Lexend"/>
                <a:hlinkClick r:id="rId3">
                  <a:extLst>
                    <a:ext uri="{A12FA001-AC4F-418D-AE19-62706E023703}">
                      <ahyp:hlinkClr val="tx"/>
                    </a:ext>
                  </a:extLst>
                </a:hlinkClick>
              </a:rPr>
              <a:t>https://www.notion.so/2025-UX-27cd731e3dce803890f5caeab9eda3d0?source=copy_link</a:t>
            </a:r>
            <a:r>
              <a:rPr lang="en" sz="1800">
                <a:solidFill>
                  <a:schemeClr val="lt1"/>
                </a:solidFill>
                <a:latin typeface="Lexend"/>
                <a:ea typeface="Lexend"/>
                <a:cs typeface="Lexend"/>
                <a:sym typeface="Lexend"/>
              </a:rPr>
              <a:t>)</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Draft Initial User Personas</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Key </a:t>
            </a:r>
            <a:r>
              <a:rPr lang="en" sz="1800">
                <a:solidFill>
                  <a:schemeClr val="lt1"/>
                </a:solidFill>
                <a:latin typeface="Lexend"/>
                <a:ea typeface="Lexend"/>
                <a:cs typeface="Lexend"/>
                <a:sym typeface="Lexend"/>
              </a:rPr>
              <a:t>deliverables</a:t>
            </a:r>
            <a:r>
              <a:rPr lang="en" sz="1800">
                <a:solidFill>
                  <a:schemeClr val="lt1"/>
                </a:solidFill>
                <a:latin typeface="Lexend"/>
                <a:ea typeface="Lexend"/>
                <a:cs typeface="Lexend"/>
                <a:sym typeface="Lexend"/>
              </a:rPr>
              <a:t> &amp; roles clarification</a:t>
            </a:r>
            <a:endParaRPr sz="1800">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User Journey Maps in progress</a:t>
            </a:r>
            <a:endParaRPr sz="1800">
              <a:solidFill>
                <a:schemeClr val="lt1"/>
              </a:solidFill>
              <a:latin typeface="Lexend"/>
              <a:ea typeface="Lexend"/>
              <a:cs typeface="Lexend"/>
              <a:sym typeface="Lexend"/>
            </a:endParaRPr>
          </a:p>
        </p:txBody>
      </p:sp>
      <p:pic>
        <p:nvPicPr>
          <p:cNvPr id="1149" name="Google Shape;1149;p65"/>
          <p:cNvPicPr preferRelativeResize="0"/>
          <p:nvPr/>
        </p:nvPicPr>
        <p:blipFill>
          <a:blip r:embed="rId4">
            <a:alphaModFix/>
          </a:blip>
          <a:stretch>
            <a:fillRect/>
          </a:stretch>
        </p:blipFill>
        <p:spPr>
          <a:xfrm>
            <a:off x="0" y="3045964"/>
            <a:ext cx="9144003" cy="1826122"/>
          </a:xfrm>
          <a:prstGeom prst="rect">
            <a:avLst/>
          </a:prstGeom>
          <a:noFill/>
          <a:ln>
            <a:noFill/>
          </a:ln>
        </p:spPr>
      </p:pic>
      <p:sp>
        <p:nvSpPr>
          <p:cNvPr id="1150" name="Google Shape;1150;p65"/>
          <p:cNvSpPr txBox="1"/>
          <p:nvPr/>
        </p:nvSpPr>
        <p:spPr>
          <a:xfrm>
            <a:off x="1384525" y="1869100"/>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56" name="Google Shape;1156;p66"/>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User Experience &amp; Application Development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pic>
        <p:nvPicPr>
          <p:cNvPr id="1157" name="Google Shape;1157;p66"/>
          <p:cNvPicPr preferRelativeResize="0"/>
          <p:nvPr/>
        </p:nvPicPr>
        <p:blipFill>
          <a:blip r:embed="rId3">
            <a:alphaModFix/>
          </a:blip>
          <a:stretch>
            <a:fillRect/>
          </a:stretch>
        </p:blipFill>
        <p:spPr>
          <a:xfrm>
            <a:off x="1394975" y="1255275"/>
            <a:ext cx="6564091" cy="3817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6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63" name="Google Shape;1163;p67"/>
          <p:cNvSpPr txBox="1"/>
          <p:nvPr>
            <p:ph idx="4294967295" type="title"/>
          </p:nvPr>
        </p:nvSpPr>
        <p:spPr>
          <a:xfrm>
            <a:off x="385750" y="461900"/>
            <a:ext cx="6258000" cy="559500"/>
          </a:xfrm>
          <a:prstGeom prst="rect">
            <a:avLst/>
          </a:prstGeom>
        </p:spPr>
        <p:txBody>
          <a:bodyPr anchorCtr="0" anchor="t" bIns="91425" lIns="91425" spcFirstLastPara="1" rIns="91425" wrap="square" tIns="91425">
            <a:normAutofit/>
          </a:bodyPr>
          <a:lstStyle/>
          <a:p>
            <a:pPr indent="0" lvl="0" marL="0" rtl="0" algn="l">
              <a:lnSpc>
                <a:spcPct val="87000"/>
              </a:lnSpc>
              <a:spcBef>
                <a:spcPts val="0"/>
              </a:spcBef>
              <a:spcAft>
                <a:spcPts val="0"/>
              </a:spcAft>
              <a:buClr>
                <a:schemeClr val="dk1"/>
              </a:buClr>
              <a:buSzPts val="1100"/>
              <a:buFont typeface="Arial"/>
              <a:buNone/>
            </a:pPr>
            <a:r>
              <a:rPr lang="en">
                <a:solidFill>
                  <a:schemeClr val="lt1"/>
                </a:solidFill>
              </a:rPr>
              <a:t>Evaluation &amp; </a:t>
            </a:r>
            <a:r>
              <a:rPr lang="en">
                <a:solidFill>
                  <a:schemeClr val="lt1"/>
                </a:solidFill>
              </a:rPr>
              <a:t>Compliance</a:t>
            </a:r>
            <a:r>
              <a:rPr lang="en">
                <a:solidFill>
                  <a:schemeClr val="lt1"/>
                </a:solidFill>
              </a:rPr>
              <a:t> Team</a:t>
            </a:r>
            <a:endParaRPr>
              <a:solidFill>
                <a:schemeClr val="lt1"/>
              </a:solidFill>
            </a:endParaRPr>
          </a:p>
        </p:txBody>
      </p:sp>
      <p:pic>
        <p:nvPicPr>
          <p:cNvPr id="1164" name="Google Shape;1164;p67"/>
          <p:cNvPicPr preferRelativeResize="0"/>
          <p:nvPr/>
        </p:nvPicPr>
        <p:blipFill>
          <a:blip r:embed="rId3">
            <a:alphaModFix/>
          </a:blip>
          <a:stretch>
            <a:fillRect/>
          </a:stretch>
        </p:blipFill>
        <p:spPr>
          <a:xfrm>
            <a:off x="385750" y="1064275"/>
            <a:ext cx="4193827" cy="3792350"/>
          </a:xfrm>
          <a:prstGeom prst="rect">
            <a:avLst/>
          </a:prstGeom>
          <a:noFill/>
          <a:ln>
            <a:noFill/>
          </a:ln>
        </p:spPr>
      </p:pic>
      <p:sp>
        <p:nvSpPr>
          <p:cNvPr id="1165" name="Google Shape;1165;p67"/>
          <p:cNvSpPr txBox="1"/>
          <p:nvPr/>
        </p:nvSpPr>
        <p:spPr>
          <a:xfrm>
            <a:off x="5100650" y="1528850"/>
            <a:ext cx="3617700" cy="28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solidFill>
                  <a:schemeClr val="lt1"/>
                </a:solidFill>
                <a:latin typeface="Lexend"/>
                <a:ea typeface="Lexend"/>
                <a:cs typeface="Lexend"/>
                <a:sym typeface="Lexend"/>
              </a:rPr>
              <a:t>For evaluation, we have identified </a:t>
            </a:r>
            <a:r>
              <a:rPr b="1" lang="en" sz="1300">
                <a:solidFill>
                  <a:schemeClr val="lt1"/>
                </a:solidFill>
                <a:latin typeface="Lexend"/>
                <a:ea typeface="Lexend"/>
                <a:cs typeface="Lexend"/>
                <a:sym typeface="Lexend"/>
              </a:rPr>
              <a:t>key performance considerations</a:t>
            </a:r>
            <a:r>
              <a:rPr lang="en" sz="1300">
                <a:solidFill>
                  <a:schemeClr val="lt1"/>
                </a:solidFill>
                <a:latin typeface="Lexend"/>
                <a:ea typeface="Lexend"/>
                <a:cs typeface="Lexend"/>
                <a:sym typeface="Lexend"/>
              </a:rPr>
              <a:t> such as response speed, consistency across functions, user-friendliness, and the ability to handle high traffic. </a:t>
            </a:r>
            <a:endParaRPr sz="1300">
              <a:solidFill>
                <a:schemeClr val="lt1"/>
              </a:solidFill>
              <a:latin typeface="Lexend"/>
              <a:ea typeface="Lexend"/>
              <a:cs typeface="Lexend"/>
              <a:sym typeface="Lexend"/>
            </a:endParaRPr>
          </a:p>
          <a:p>
            <a:pPr indent="0" lvl="0" marL="0" rtl="0" algn="l">
              <a:lnSpc>
                <a:spcPct val="115000"/>
              </a:lnSpc>
              <a:spcBef>
                <a:spcPts val="1200"/>
              </a:spcBef>
              <a:spcAft>
                <a:spcPts val="0"/>
              </a:spcAft>
              <a:buClr>
                <a:schemeClr val="dk1"/>
              </a:buClr>
              <a:buSzPts val="1100"/>
              <a:buFont typeface="Arial"/>
              <a:buNone/>
            </a:pPr>
            <a:r>
              <a:rPr lang="en" sz="1300">
                <a:solidFill>
                  <a:schemeClr val="lt1"/>
                </a:solidFill>
                <a:latin typeface="Lexend"/>
                <a:ea typeface="Lexend"/>
                <a:cs typeface="Lexend"/>
                <a:sym typeface="Lexend"/>
              </a:rPr>
              <a:t>Since we have not yet finalized whether the output will take the form of a chatbot or a file-helper system, </a:t>
            </a:r>
            <a:r>
              <a:rPr b="1" lang="en" sz="1300">
                <a:solidFill>
                  <a:schemeClr val="lt1"/>
                </a:solidFill>
                <a:latin typeface="Lexend"/>
                <a:ea typeface="Lexend"/>
                <a:cs typeface="Lexend"/>
                <a:sym typeface="Lexend"/>
              </a:rPr>
              <a:t>we will further refine and tailor these metrics as the project direction becomes clearer.</a:t>
            </a:r>
            <a:endParaRPr b="1" sz="1300">
              <a:solidFill>
                <a:schemeClr val="lt1"/>
              </a:solidFill>
              <a:latin typeface="Lexend"/>
              <a:ea typeface="Lexend"/>
              <a:cs typeface="Lexend"/>
              <a:sym typeface="Lexend"/>
            </a:endParaRPr>
          </a:p>
          <a:p>
            <a:pPr indent="0" lvl="0" marL="0" rtl="0" algn="l">
              <a:spcBef>
                <a:spcPts val="1200"/>
              </a:spcBef>
              <a:spcAft>
                <a:spcPts val="0"/>
              </a:spcAft>
              <a:buNone/>
            </a:pPr>
            <a:r>
              <a:t/>
            </a:r>
            <a:endParaRPr sz="1300">
              <a:solidFill>
                <a:schemeClr val="lt1"/>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8"/>
          <p:cNvSpPr txBox="1"/>
          <p:nvPr>
            <p:ph type="title"/>
          </p:nvPr>
        </p:nvSpPr>
        <p:spPr>
          <a:xfrm>
            <a:off x="3308475" y="1429000"/>
            <a:ext cx="50496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Outcome Clarification</a:t>
            </a:r>
            <a:endParaRPr b="1"/>
          </a:p>
        </p:txBody>
      </p:sp>
      <p:sp>
        <p:nvSpPr>
          <p:cNvPr id="1171" name="Google Shape;1171;p68"/>
          <p:cNvSpPr txBox="1"/>
          <p:nvPr>
            <p:ph idx="2" type="title"/>
          </p:nvPr>
        </p:nvSpPr>
        <p:spPr>
          <a:xfrm>
            <a:off x="3308475" y="2195125"/>
            <a:ext cx="5642400" cy="1262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a:t>Q:  Key focus among functions → Q&amp;A, drafting, compliance?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Q:  Should we</a:t>
            </a:r>
            <a:r>
              <a:rPr lang="en"/>
              <a:t> filter the policies to focus on IT Project Managers as our primary users, or should we extract all policies across all roles?</a:t>
            </a:r>
            <a:endParaRPr/>
          </a:p>
        </p:txBody>
      </p:sp>
      <p:sp>
        <p:nvSpPr>
          <p:cNvPr id="1172" name="Google Shape;1172;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descr="A group of people talk in an office environment. " id="1177" name="Google Shape;1177;p69"/>
          <p:cNvPicPr preferRelativeResize="0"/>
          <p:nvPr/>
        </p:nvPicPr>
        <p:blipFill rotWithShape="1">
          <a:blip r:embed="rId3">
            <a:alphaModFix/>
          </a:blip>
          <a:srcRect b="0" l="0" r="39401" t="0"/>
          <a:stretch/>
        </p:blipFill>
        <p:spPr>
          <a:xfrm>
            <a:off x="0" y="0"/>
            <a:ext cx="4673198" cy="5143499"/>
          </a:xfrm>
          <a:prstGeom prst="rect">
            <a:avLst/>
          </a:prstGeom>
          <a:noFill/>
          <a:ln>
            <a:noFill/>
          </a:ln>
        </p:spPr>
      </p:pic>
      <p:sp>
        <p:nvSpPr>
          <p:cNvPr id="1178" name="Google Shape;1178;p69"/>
          <p:cNvSpPr txBox="1"/>
          <p:nvPr>
            <p:ph type="ctrTitle"/>
          </p:nvPr>
        </p:nvSpPr>
        <p:spPr>
          <a:xfrm>
            <a:off x="5067950" y="414725"/>
            <a:ext cx="3823800" cy="1588800"/>
          </a:xfrm>
          <a:prstGeom prst="rect">
            <a:avLst/>
          </a:prstGeom>
        </p:spPr>
        <p:txBody>
          <a:bodyPr anchorCtr="0" anchor="ctr" bIns="91425" lIns="91425" spcFirstLastPara="1" rIns="91425" wrap="square" tIns="91425">
            <a:noAutofit/>
          </a:bodyPr>
          <a:lstStyle/>
          <a:p>
            <a:pPr indent="0" lvl="0" marL="0" rtl="0" algn="l">
              <a:lnSpc>
                <a:spcPct val="87000"/>
              </a:lnSpc>
              <a:spcBef>
                <a:spcPts val="0"/>
              </a:spcBef>
              <a:spcAft>
                <a:spcPts val="0"/>
              </a:spcAft>
              <a:buSzPts val="5500"/>
              <a:buNone/>
            </a:pPr>
            <a:r>
              <a:rPr lang="en"/>
              <a:t>NEXT</a:t>
            </a:r>
            <a:endParaRPr/>
          </a:p>
          <a:p>
            <a:pPr indent="0" lvl="0" marL="0" rtl="0" algn="l">
              <a:lnSpc>
                <a:spcPct val="87000"/>
              </a:lnSpc>
              <a:spcBef>
                <a:spcPts val="0"/>
              </a:spcBef>
              <a:spcAft>
                <a:spcPts val="0"/>
              </a:spcAft>
              <a:buSzPts val="5500"/>
              <a:buNone/>
            </a:pPr>
            <a:r>
              <a:rPr lang="en"/>
              <a:t>STEPS</a:t>
            </a:r>
            <a:endParaRPr/>
          </a:p>
        </p:txBody>
      </p:sp>
      <p:sp>
        <p:nvSpPr>
          <p:cNvPr id="1179" name="Google Shape;1179;p69"/>
          <p:cNvSpPr txBox="1"/>
          <p:nvPr>
            <p:ph idx="4" type="subTitle"/>
          </p:nvPr>
        </p:nvSpPr>
        <p:spPr>
          <a:xfrm>
            <a:off x="5067950" y="3048300"/>
            <a:ext cx="3393000" cy="1212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100"/>
              <a:t>Keep up with the timeline, communicate with the sub-team for better support. Diving into the topics we’ve touched on today to deepen our understanding on the project, and starting the data </a:t>
            </a:r>
            <a:r>
              <a:rPr lang="en" sz="1100"/>
              <a:t>preparation</a:t>
            </a:r>
            <a:r>
              <a:rPr lang="en" sz="1100"/>
              <a:t> procedure. </a:t>
            </a:r>
            <a:endParaRPr sz="1100"/>
          </a:p>
        </p:txBody>
      </p:sp>
      <p:sp>
        <p:nvSpPr>
          <p:cNvPr id="1180" name="Google Shape;1180;p6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7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186" name="Google Shape;1186;p70"/>
          <p:cNvSpPr txBox="1"/>
          <p:nvPr>
            <p:ph type="ctrTitle"/>
          </p:nvPr>
        </p:nvSpPr>
        <p:spPr>
          <a:xfrm>
            <a:off x="403275" y="1527200"/>
            <a:ext cx="6930000" cy="1704900"/>
          </a:xfrm>
          <a:prstGeom prst="rect">
            <a:avLst/>
          </a:prstGeom>
        </p:spPr>
        <p:txBody>
          <a:bodyPr anchorCtr="0" anchor="ctr" bIns="91425" lIns="91425" spcFirstLastPara="1" rIns="91425" wrap="square" tIns="91425">
            <a:normAutofit/>
          </a:bodyPr>
          <a:lstStyle/>
          <a:p>
            <a:pPr indent="0" lvl="0" marL="0" rtl="0" algn="l">
              <a:lnSpc>
                <a:spcPct val="87000"/>
              </a:lnSpc>
              <a:spcBef>
                <a:spcPts val="0"/>
              </a:spcBef>
              <a:spcAft>
                <a:spcPts val="0"/>
              </a:spcAft>
              <a:buSzPts val="5500"/>
              <a:buNone/>
            </a:pPr>
            <a:r>
              <a:rPr lang="en"/>
              <a:t>THANK </a:t>
            </a:r>
            <a:endParaRPr/>
          </a:p>
          <a:p>
            <a:pPr indent="0" lvl="0" marL="0" rtl="0" algn="l">
              <a:lnSpc>
                <a:spcPct val="87000"/>
              </a:lnSpc>
              <a:spcBef>
                <a:spcPts val="0"/>
              </a:spcBef>
              <a:spcAft>
                <a:spcPts val="0"/>
              </a:spcAft>
              <a:buSzPts val="5500"/>
              <a:buNone/>
            </a:pPr>
            <a:r>
              <a:rPr lang="en"/>
              <a:t>YOU!</a:t>
            </a:r>
            <a:endParaRPr/>
          </a:p>
        </p:txBody>
      </p:sp>
      <p:sp>
        <p:nvSpPr>
          <p:cNvPr id="1187" name="Google Shape;1187;p70"/>
          <p:cNvSpPr txBox="1"/>
          <p:nvPr>
            <p:ph idx="1" type="subTitle"/>
          </p:nvPr>
        </p:nvSpPr>
        <p:spPr>
          <a:xfrm>
            <a:off x="474950" y="337950"/>
            <a:ext cx="2961900" cy="400200"/>
          </a:xfrm>
          <a:prstGeom prst="rect">
            <a:avLst/>
          </a:prstGeom>
        </p:spPr>
        <p:txBody>
          <a:bodyPr anchorCtr="0" anchor="ctr" bIns="91425" lIns="0" spcFirstLastPara="1" rIns="91425" wrap="square" tIns="91425">
            <a:normAutofit/>
          </a:bodyPr>
          <a:lstStyle/>
          <a:p>
            <a:pPr indent="0" lvl="0" marL="0" rtl="0" algn="l">
              <a:lnSpc>
                <a:spcPct val="100000"/>
              </a:lnSpc>
              <a:spcBef>
                <a:spcPts val="0"/>
              </a:spcBef>
              <a:spcAft>
                <a:spcPts val="0"/>
              </a:spcAft>
              <a:buSzPts val="1000"/>
              <a:buNone/>
            </a:pPr>
            <a:r>
              <a:rPr lang="en"/>
              <a:t>IBM x Columbia</a:t>
            </a:r>
            <a:endParaRPr/>
          </a:p>
        </p:txBody>
      </p:sp>
      <p:sp>
        <p:nvSpPr>
          <p:cNvPr id="1188" name="Google Shape;1188;p70"/>
          <p:cNvSpPr txBox="1"/>
          <p:nvPr>
            <p:ph idx="2" type="subTitle"/>
          </p:nvPr>
        </p:nvSpPr>
        <p:spPr>
          <a:xfrm>
            <a:off x="6456875" y="337950"/>
            <a:ext cx="2215200" cy="400200"/>
          </a:xfrm>
          <a:prstGeom prst="rect">
            <a:avLst/>
          </a:prstGeom>
        </p:spPr>
        <p:txBody>
          <a:bodyPr anchorCtr="0" anchor="ctr" bIns="91425" lIns="0" spcFirstLastPara="1" rIns="18000" wrap="square" tIns="91425">
            <a:normAutofit/>
          </a:bodyPr>
          <a:lstStyle/>
          <a:p>
            <a:pPr indent="0" lvl="0" marL="0" rtl="0" algn="r">
              <a:lnSpc>
                <a:spcPct val="100000"/>
              </a:lnSpc>
              <a:spcBef>
                <a:spcPts val="0"/>
              </a:spcBef>
              <a:spcAft>
                <a:spcPts val="0"/>
              </a:spcAft>
              <a:buSzPts val="1000"/>
              <a:buNone/>
            </a:pPr>
            <a:r>
              <a:rPr lang="en"/>
              <a:t>10 / 2025</a:t>
            </a:r>
            <a:endParaRPr/>
          </a:p>
        </p:txBody>
      </p:sp>
      <p:sp>
        <p:nvSpPr>
          <p:cNvPr id="1189" name="Google Shape;1189;p70"/>
          <p:cNvSpPr txBox="1"/>
          <p:nvPr>
            <p:ph idx="3" type="subTitle"/>
          </p:nvPr>
        </p:nvSpPr>
        <p:spPr>
          <a:xfrm>
            <a:off x="474950" y="3286875"/>
            <a:ext cx="3466800" cy="1052700"/>
          </a:xfrm>
          <a:prstGeom prst="rect">
            <a:avLst/>
          </a:prstGeom>
        </p:spPr>
        <p:txBody>
          <a:bodyPr anchorCtr="0" anchor="b" bIns="91425" lIns="0" spcFirstLastPara="1" rIns="91425" wrap="square" tIns="91425">
            <a:normAutofit/>
          </a:bodyPr>
          <a:lstStyle/>
          <a:p>
            <a:pPr indent="0" lvl="0" marL="0" rtl="0" algn="l">
              <a:lnSpc>
                <a:spcPct val="100000"/>
              </a:lnSpc>
              <a:spcBef>
                <a:spcPts val="0"/>
              </a:spcBef>
              <a:spcAft>
                <a:spcPts val="0"/>
              </a:spcAft>
              <a:buSzPts val="1000"/>
              <a:buNone/>
            </a:pPr>
            <a:r>
              <a:rPr lang="en"/>
              <a:t>Columbia Practicum Core Team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65" name="Shape 1065"/>
        <p:cNvGrpSpPr/>
        <p:nvPr/>
      </p:nvGrpSpPr>
      <p:grpSpPr>
        <a:xfrm>
          <a:off x="0" y="0"/>
          <a:ext cx="0" cy="0"/>
          <a:chOff x="0" y="0"/>
          <a:chExt cx="0" cy="0"/>
        </a:xfrm>
      </p:grpSpPr>
      <p:cxnSp>
        <p:nvCxnSpPr>
          <p:cNvPr id="1066" name="Google Shape;1066;p56"/>
          <p:cNvCxnSpPr/>
          <p:nvPr/>
        </p:nvCxnSpPr>
        <p:spPr>
          <a:xfrm rot="10800000">
            <a:off x="-12622" y="3617325"/>
            <a:ext cx="9165900" cy="0"/>
          </a:xfrm>
          <a:prstGeom prst="straightConnector1">
            <a:avLst/>
          </a:prstGeom>
          <a:noFill/>
          <a:ln cap="flat" cmpd="sng" w="9525">
            <a:solidFill>
              <a:schemeClr val="accent2"/>
            </a:solidFill>
            <a:prstDash val="solid"/>
            <a:round/>
            <a:headEnd len="sm" w="sm" type="none"/>
            <a:tailEnd len="sm" w="sm" type="none"/>
          </a:ln>
        </p:spPr>
      </p:cxnSp>
      <p:cxnSp>
        <p:nvCxnSpPr>
          <p:cNvPr id="1067" name="Google Shape;1067;p56"/>
          <p:cNvCxnSpPr/>
          <p:nvPr/>
        </p:nvCxnSpPr>
        <p:spPr>
          <a:xfrm rot="10800000">
            <a:off x="-15075" y="3281400"/>
            <a:ext cx="9168600" cy="0"/>
          </a:xfrm>
          <a:prstGeom prst="straightConnector1">
            <a:avLst/>
          </a:prstGeom>
          <a:noFill/>
          <a:ln cap="flat" cmpd="sng" w="9525">
            <a:solidFill>
              <a:schemeClr val="accent2"/>
            </a:solidFill>
            <a:prstDash val="solid"/>
            <a:round/>
            <a:headEnd len="sm" w="sm" type="none"/>
            <a:tailEnd len="sm" w="sm" type="none"/>
          </a:ln>
        </p:spPr>
      </p:cxnSp>
      <p:cxnSp>
        <p:nvCxnSpPr>
          <p:cNvPr id="1068" name="Google Shape;1068;p56"/>
          <p:cNvCxnSpPr/>
          <p:nvPr/>
        </p:nvCxnSpPr>
        <p:spPr>
          <a:xfrm rot="10800000">
            <a:off x="-15050" y="2949750"/>
            <a:ext cx="9170700" cy="0"/>
          </a:xfrm>
          <a:prstGeom prst="straightConnector1">
            <a:avLst/>
          </a:prstGeom>
          <a:noFill/>
          <a:ln cap="flat" cmpd="sng" w="9525">
            <a:solidFill>
              <a:schemeClr val="accent2"/>
            </a:solidFill>
            <a:prstDash val="solid"/>
            <a:round/>
            <a:headEnd len="sm" w="sm" type="none"/>
            <a:tailEnd len="sm" w="sm" type="none"/>
          </a:ln>
        </p:spPr>
      </p:cxnSp>
      <p:cxnSp>
        <p:nvCxnSpPr>
          <p:cNvPr id="1069" name="Google Shape;1069;p56"/>
          <p:cNvCxnSpPr/>
          <p:nvPr/>
        </p:nvCxnSpPr>
        <p:spPr>
          <a:xfrm rot="10800000">
            <a:off x="-10348" y="4267775"/>
            <a:ext cx="9165600" cy="0"/>
          </a:xfrm>
          <a:prstGeom prst="straightConnector1">
            <a:avLst/>
          </a:prstGeom>
          <a:noFill/>
          <a:ln cap="flat" cmpd="sng" w="9525">
            <a:solidFill>
              <a:schemeClr val="accent2"/>
            </a:solidFill>
            <a:prstDash val="solid"/>
            <a:round/>
            <a:headEnd len="sm" w="sm" type="none"/>
            <a:tailEnd len="sm" w="sm" type="none"/>
          </a:ln>
        </p:spPr>
      </p:cxnSp>
      <p:cxnSp>
        <p:nvCxnSpPr>
          <p:cNvPr id="1070" name="Google Shape;1070;p56"/>
          <p:cNvCxnSpPr/>
          <p:nvPr/>
        </p:nvCxnSpPr>
        <p:spPr>
          <a:xfrm rot="10800000">
            <a:off x="-9500" y="3942425"/>
            <a:ext cx="9165000" cy="0"/>
          </a:xfrm>
          <a:prstGeom prst="straightConnector1">
            <a:avLst/>
          </a:prstGeom>
          <a:noFill/>
          <a:ln cap="flat" cmpd="sng" w="9525">
            <a:solidFill>
              <a:schemeClr val="accent2"/>
            </a:solidFill>
            <a:prstDash val="solid"/>
            <a:round/>
            <a:headEnd len="sm" w="sm" type="none"/>
            <a:tailEnd len="sm" w="sm" type="none"/>
          </a:ln>
        </p:spPr>
      </p:cxnSp>
      <p:sp>
        <p:nvSpPr>
          <p:cNvPr id="1071" name="Google Shape;1071;p56"/>
          <p:cNvSpPr txBox="1"/>
          <p:nvPr>
            <p:ph type="title"/>
          </p:nvPr>
        </p:nvSpPr>
        <p:spPr>
          <a:xfrm>
            <a:off x="427100" y="916525"/>
            <a:ext cx="8156700" cy="587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800"/>
              <a:buNone/>
            </a:pPr>
            <a:r>
              <a:rPr lang="en"/>
              <a:t>AGENDA</a:t>
            </a:r>
            <a:endParaRPr/>
          </a:p>
        </p:txBody>
      </p:sp>
      <p:sp>
        <p:nvSpPr>
          <p:cNvPr id="1072" name="Google Shape;1072;p56"/>
          <p:cNvSpPr txBox="1"/>
          <p:nvPr>
            <p:ph idx="1" type="subTitle"/>
          </p:nvPr>
        </p:nvSpPr>
        <p:spPr>
          <a:xfrm>
            <a:off x="4443450" y="2859839"/>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Timeline </a:t>
            </a:r>
            <a:endParaRPr/>
          </a:p>
        </p:txBody>
      </p:sp>
      <p:sp>
        <p:nvSpPr>
          <p:cNvPr id="1073" name="Google Shape;1073;p56"/>
          <p:cNvSpPr txBox="1"/>
          <p:nvPr>
            <p:ph idx="2" type="subTitle"/>
          </p:nvPr>
        </p:nvSpPr>
        <p:spPr>
          <a:xfrm>
            <a:off x="4443450" y="3188578"/>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Team Check-in</a:t>
            </a:r>
            <a:endParaRPr/>
          </a:p>
        </p:txBody>
      </p:sp>
      <p:sp>
        <p:nvSpPr>
          <p:cNvPr id="1074" name="Google Shape;1074;p56"/>
          <p:cNvSpPr txBox="1"/>
          <p:nvPr>
            <p:ph idx="4" type="subTitle"/>
          </p:nvPr>
        </p:nvSpPr>
        <p:spPr>
          <a:xfrm>
            <a:off x="4443450" y="2531900"/>
            <a:ext cx="4300500" cy="452700"/>
          </a:xfrm>
          <a:prstGeom prst="rect">
            <a:avLst/>
          </a:prstGeom>
        </p:spPr>
        <p:txBody>
          <a:bodyPr anchorCtr="0" anchor="b" bIns="91425" lIns="114300" spcFirstLastPara="1" rIns="91425" wrap="square" tIns="91425">
            <a:normAutofit/>
          </a:bodyPr>
          <a:lstStyle/>
          <a:p>
            <a:pPr indent="0" lvl="0" marL="0" rtl="0" algn="r">
              <a:lnSpc>
                <a:spcPct val="115000"/>
              </a:lnSpc>
              <a:spcBef>
                <a:spcPts val="0"/>
              </a:spcBef>
              <a:spcAft>
                <a:spcPts val="1200"/>
              </a:spcAft>
              <a:buSzPts val="1000"/>
              <a:buNone/>
            </a:pPr>
            <a:r>
              <a:rPr lang="en"/>
              <a:t>Overview</a:t>
            </a:r>
            <a:endParaRPr/>
          </a:p>
        </p:txBody>
      </p:sp>
      <p:sp>
        <p:nvSpPr>
          <p:cNvPr id="1075" name="Google Shape;1075;p56"/>
          <p:cNvSpPr txBox="1"/>
          <p:nvPr>
            <p:ph idx="5" type="subTitle"/>
          </p:nvPr>
        </p:nvSpPr>
        <p:spPr>
          <a:xfrm>
            <a:off x="4443450" y="3516303"/>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Outcome </a:t>
            </a:r>
            <a:r>
              <a:rPr lang="en"/>
              <a:t>Classification</a:t>
            </a:r>
            <a:endParaRPr/>
          </a:p>
        </p:txBody>
      </p:sp>
      <p:sp>
        <p:nvSpPr>
          <p:cNvPr id="1076" name="Google Shape;1076;p56"/>
          <p:cNvSpPr txBox="1"/>
          <p:nvPr>
            <p:ph idx="6" type="subTitle"/>
          </p:nvPr>
        </p:nvSpPr>
        <p:spPr>
          <a:xfrm>
            <a:off x="4443450" y="3845252"/>
            <a:ext cx="4300500" cy="452700"/>
          </a:xfrm>
          <a:prstGeom prst="rect">
            <a:avLst/>
          </a:prstGeom>
        </p:spPr>
        <p:txBody>
          <a:bodyPr anchorCtr="0" anchor="b" bIns="91425" lIns="91425" spcFirstLastPara="1" rIns="91425" wrap="square" tIns="91425">
            <a:normAutofit/>
          </a:bodyPr>
          <a:lstStyle/>
          <a:p>
            <a:pPr indent="0" lvl="0" marL="0" rtl="0" algn="r">
              <a:lnSpc>
                <a:spcPct val="115000"/>
              </a:lnSpc>
              <a:spcBef>
                <a:spcPts val="0"/>
              </a:spcBef>
              <a:spcAft>
                <a:spcPts val="1200"/>
              </a:spcAft>
              <a:buSzPts val="1000"/>
              <a:buNone/>
            </a:pPr>
            <a:r>
              <a:rPr lang="en"/>
              <a:t>Next Step</a:t>
            </a:r>
            <a:endParaRPr/>
          </a:p>
        </p:txBody>
      </p:sp>
      <p:sp>
        <p:nvSpPr>
          <p:cNvPr id="1077" name="Google Shape;1077;p56"/>
          <p:cNvSpPr txBox="1"/>
          <p:nvPr>
            <p:ph idx="7" type="subTitle"/>
          </p:nvPr>
        </p:nvSpPr>
        <p:spPr>
          <a:xfrm>
            <a:off x="474950" y="337950"/>
            <a:ext cx="2961900" cy="4002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IBM x Columbia </a:t>
            </a:r>
            <a:endParaRPr/>
          </a:p>
          <a:p>
            <a:pPr indent="0" lvl="0" marL="0" rtl="0" algn="l">
              <a:spcBef>
                <a:spcPts val="0"/>
              </a:spcBef>
              <a:spcAft>
                <a:spcPts val="0"/>
              </a:spcAft>
              <a:buNone/>
            </a:pPr>
            <a:r>
              <a:t/>
            </a:r>
            <a:endParaRPr/>
          </a:p>
        </p:txBody>
      </p:sp>
      <p:sp>
        <p:nvSpPr>
          <p:cNvPr id="1078" name="Google Shape;1078;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079" name="Google Shape;1079;p56"/>
          <p:cNvSpPr txBox="1"/>
          <p:nvPr>
            <p:ph idx="8" type="subTitle"/>
          </p:nvPr>
        </p:nvSpPr>
        <p:spPr>
          <a:xfrm>
            <a:off x="6456875" y="337950"/>
            <a:ext cx="2215200" cy="400200"/>
          </a:xfrm>
          <a:prstGeom prst="rect">
            <a:avLst/>
          </a:prstGeom>
        </p:spPr>
        <p:txBody>
          <a:bodyPr anchorCtr="0" anchor="ctr" bIns="91425" lIns="0" spcFirstLastPara="1" rIns="18000" wrap="square" tIns="91425">
            <a:noAutofit/>
          </a:bodyPr>
          <a:lstStyle/>
          <a:p>
            <a:pPr indent="0" lvl="0" marL="0" rtl="0" algn="r">
              <a:lnSpc>
                <a:spcPct val="80000"/>
              </a:lnSpc>
              <a:spcBef>
                <a:spcPts val="0"/>
              </a:spcBef>
              <a:spcAft>
                <a:spcPts val="0"/>
              </a:spcAft>
              <a:buSzPts val="1018"/>
              <a:buNone/>
            </a:pPr>
            <a:r>
              <a:rPr lang="en"/>
              <a:t>10 / 2025</a:t>
            </a:r>
            <a:endParaRPr/>
          </a:p>
          <a:p>
            <a:pPr indent="0" lvl="0" marL="0" rtl="0" algn="r">
              <a:lnSpc>
                <a:spcPct val="80000"/>
              </a:lnSpc>
              <a:spcBef>
                <a:spcPts val="0"/>
              </a:spcBef>
              <a:spcAft>
                <a:spcPts val="0"/>
              </a:spcAft>
              <a:buSzPts val="1018"/>
              <a:buNone/>
            </a:pPr>
            <a:r>
              <a:t/>
            </a:r>
            <a:endParaRPr/>
          </a:p>
        </p:txBody>
      </p:sp>
      <p:sp>
        <p:nvSpPr>
          <p:cNvPr id="1080" name="Google Shape;1080;p56"/>
          <p:cNvSpPr txBox="1"/>
          <p:nvPr>
            <p:ph idx="9" type="subTitle"/>
          </p:nvPr>
        </p:nvSpPr>
        <p:spPr>
          <a:xfrm>
            <a:off x="474950" y="1591725"/>
            <a:ext cx="5766000" cy="400200"/>
          </a:xfrm>
          <a:prstGeom prst="rect">
            <a:avLst/>
          </a:prstGeom>
        </p:spPr>
        <p:txBody>
          <a:bodyPr anchorCtr="0" anchor="ctr" bIns="91425" lIns="0" spcFirstLastPara="1" rIns="91425" wrap="square" tIns="91425">
            <a:normAutofit/>
          </a:bodyPr>
          <a:lstStyle/>
          <a:p>
            <a:pPr indent="0" lvl="0" marL="0" rtl="0" algn="l">
              <a:lnSpc>
                <a:spcPct val="100000"/>
              </a:lnSpc>
              <a:spcBef>
                <a:spcPts val="0"/>
              </a:spcBef>
              <a:spcAft>
                <a:spcPts val="0"/>
              </a:spcAft>
              <a:buSzPts val="1400"/>
              <a:buNone/>
            </a:pPr>
            <a:r>
              <a:rPr lang="en"/>
              <a:t>Why we're here today</a:t>
            </a:r>
            <a:endParaRPr/>
          </a:p>
        </p:txBody>
      </p:sp>
      <p:sp>
        <p:nvSpPr>
          <p:cNvPr id="1081" name="Google Shape;1081;p56"/>
          <p:cNvSpPr txBox="1"/>
          <p:nvPr>
            <p:ph idx="13" type="title"/>
          </p:nvPr>
        </p:nvSpPr>
        <p:spPr>
          <a:xfrm>
            <a:off x="474950" y="267614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1</a:t>
            </a:r>
            <a:endParaRPr/>
          </a:p>
        </p:txBody>
      </p:sp>
      <p:sp>
        <p:nvSpPr>
          <p:cNvPr id="1082" name="Google Shape;1082;p56"/>
          <p:cNvSpPr txBox="1"/>
          <p:nvPr>
            <p:ph idx="14" type="title"/>
          </p:nvPr>
        </p:nvSpPr>
        <p:spPr>
          <a:xfrm>
            <a:off x="474950" y="301019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2</a:t>
            </a:r>
            <a:endParaRPr/>
          </a:p>
        </p:txBody>
      </p:sp>
      <p:sp>
        <p:nvSpPr>
          <p:cNvPr id="1083" name="Google Shape;1083;p56"/>
          <p:cNvSpPr txBox="1"/>
          <p:nvPr>
            <p:ph idx="15" type="title"/>
          </p:nvPr>
        </p:nvSpPr>
        <p:spPr>
          <a:xfrm>
            <a:off x="481225" y="333754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3</a:t>
            </a:r>
            <a:endParaRPr/>
          </a:p>
        </p:txBody>
      </p:sp>
      <p:sp>
        <p:nvSpPr>
          <p:cNvPr id="1084" name="Google Shape;1084;p56"/>
          <p:cNvSpPr txBox="1"/>
          <p:nvPr>
            <p:ph idx="16" type="title"/>
          </p:nvPr>
        </p:nvSpPr>
        <p:spPr>
          <a:xfrm>
            <a:off x="481225" y="367019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4</a:t>
            </a:r>
            <a:endParaRPr/>
          </a:p>
        </p:txBody>
      </p:sp>
      <p:sp>
        <p:nvSpPr>
          <p:cNvPr id="1085" name="Google Shape;1085;p56"/>
          <p:cNvSpPr txBox="1"/>
          <p:nvPr>
            <p:ph idx="17" type="title"/>
          </p:nvPr>
        </p:nvSpPr>
        <p:spPr>
          <a:xfrm>
            <a:off x="481225" y="3993249"/>
            <a:ext cx="734700" cy="273600"/>
          </a:xfrm>
          <a:prstGeom prst="rect">
            <a:avLst/>
          </a:prstGeom>
        </p:spPr>
        <p:txBody>
          <a:bodyPr anchorCtr="0" anchor="ctr" bIns="91425" lIns="0" spcFirstLastPara="1" rIns="91425" wrap="square" tIns="91425">
            <a:normAutofit fontScale="90000"/>
          </a:bodyPr>
          <a:lstStyle/>
          <a:p>
            <a:pPr indent="0" lvl="0" marL="0" rtl="0" algn="l">
              <a:lnSpc>
                <a:spcPct val="100000"/>
              </a:lnSpc>
              <a:spcBef>
                <a:spcPts val="0"/>
              </a:spcBef>
              <a:spcAft>
                <a:spcPts val="0"/>
              </a:spcAft>
              <a:buSzPct val="111111"/>
              <a:buNone/>
            </a:pPr>
            <a:r>
              <a:rPr lang="en"/>
              <a:t>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57"/>
          <p:cNvSpPr txBox="1"/>
          <p:nvPr>
            <p:ph type="title"/>
          </p:nvPr>
        </p:nvSpPr>
        <p:spPr>
          <a:xfrm>
            <a:off x="3308475" y="1429000"/>
            <a:ext cx="38238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Overview</a:t>
            </a:r>
            <a:endParaRPr b="1"/>
          </a:p>
        </p:txBody>
      </p:sp>
      <p:sp>
        <p:nvSpPr>
          <p:cNvPr id="1091" name="Google Shape;1091;p57"/>
          <p:cNvSpPr txBox="1"/>
          <p:nvPr>
            <p:ph idx="2" type="title"/>
          </p:nvPr>
        </p:nvSpPr>
        <p:spPr>
          <a:xfrm>
            <a:off x="3308475" y="2271150"/>
            <a:ext cx="3823800" cy="17931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t>This weekly meeting will be focusing on establishing a clear roadmap and reviewing initial progress for the IBM x Columbia project. Including the timeline, team check-in, and some Q&amp;A at the end.</a:t>
            </a:r>
            <a:endParaRPr/>
          </a:p>
          <a:p>
            <a:pPr indent="0" lvl="0" marL="0" rtl="0" algn="l">
              <a:lnSpc>
                <a:spcPct val="100000"/>
              </a:lnSpc>
              <a:spcBef>
                <a:spcPts val="1200"/>
              </a:spcBef>
              <a:spcAft>
                <a:spcPts val="0"/>
              </a:spcAft>
              <a:buClr>
                <a:schemeClr val="dk1"/>
              </a:buClr>
              <a:buSzPts val="1100"/>
              <a:buFont typeface="Arial"/>
              <a:buNone/>
            </a:pPr>
            <a:r>
              <a:t/>
            </a:r>
            <a:endParaRPr/>
          </a:p>
        </p:txBody>
      </p:sp>
      <p:sp>
        <p:nvSpPr>
          <p:cNvPr id="1092" name="Google Shape;1092;p5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8"/>
          <p:cNvSpPr txBox="1"/>
          <p:nvPr>
            <p:ph type="title"/>
          </p:nvPr>
        </p:nvSpPr>
        <p:spPr>
          <a:xfrm>
            <a:off x="3308475" y="1429000"/>
            <a:ext cx="38238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Timeline</a:t>
            </a:r>
            <a:endParaRPr b="1"/>
          </a:p>
        </p:txBody>
      </p:sp>
      <p:sp>
        <p:nvSpPr>
          <p:cNvPr id="1098" name="Google Shape;1098;p58"/>
          <p:cNvSpPr txBox="1"/>
          <p:nvPr>
            <p:ph idx="2" type="title"/>
          </p:nvPr>
        </p:nvSpPr>
        <p:spPr>
          <a:xfrm>
            <a:off x="3308475" y="2195125"/>
            <a:ext cx="3823800" cy="10467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a:t>We </a:t>
            </a:r>
            <a:r>
              <a:rPr lang="en"/>
              <a:t>listed the most critical to-do steps in the project in a summary paragraph. And create a </a:t>
            </a:r>
            <a:r>
              <a:rPr b="1" lang="en"/>
              <a:t>10 week timeline</a:t>
            </a:r>
            <a:r>
              <a:rPr lang="en"/>
              <a:t>, estimating how long it will take to do them.</a:t>
            </a:r>
            <a:endParaRPr/>
          </a:p>
        </p:txBody>
      </p:sp>
      <p:sp>
        <p:nvSpPr>
          <p:cNvPr id="1099" name="Google Shape;1099;p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5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1105" name="Google Shape;1105;p59"/>
          <p:cNvPicPr preferRelativeResize="0"/>
          <p:nvPr/>
        </p:nvPicPr>
        <p:blipFill>
          <a:blip r:embed="rId3">
            <a:alphaModFix/>
          </a:blip>
          <a:stretch>
            <a:fillRect/>
          </a:stretch>
        </p:blipFill>
        <p:spPr>
          <a:xfrm>
            <a:off x="152400" y="1216650"/>
            <a:ext cx="8839204" cy="3051424"/>
          </a:xfrm>
          <a:prstGeom prst="rect">
            <a:avLst/>
          </a:prstGeom>
          <a:noFill/>
          <a:ln>
            <a:noFill/>
          </a:ln>
        </p:spPr>
      </p:pic>
      <p:sp>
        <p:nvSpPr>
          <p:cNvPr id="1106" name="Google Shape;1106;p59"/>
          <p:cNvSpPr txBox="1"/>
          <p:nvPr>
            <p:ph idx="4294967295" type="title"/>
          </p:nvPr>
        </p:nvSpPr>
        <p:spPr>
          <a:xfrm>
            <a:off x="152400" y="461900"/>
            <a:ext cx="3823800" cy="559500"/>
          </a:xfrm>
          <a:prstGeom prst="rect">
            <a:avLst/>
          </a:prstGeom>
        </p:spPr>
        <p:txBody>
          <a:bodyPr anchorCtr="0" anchor="t" bIns="91425" lIns="91425" spcFirstLastPara="1" rIns="91425" wrap="square" tIns="91425">
            <a:normAutofit/>
          </a:bodyPr>
          <a:lstStyle/>
          <a:p>
            <a:pPr indent="0" lvl="0" marL="0" rtl="0" algn="l">
              <a:lnSpc>
                <a:spcPct val="87000"/>
              </a:lnSpc>
              <a:spcBef>
                <a:spcPts val="0"/>
              </a:spcBef>
              <a:spcAft>
                <a:spcPts val="0"/>
              </a:spcAft>
              <a:buClr>
                <a:schemeClr val="dk1"/>
              </a:buClr>
              <a:buSzPts val="1100"/>
              <a:buFont typeface="Arial"/>
              <a:buNone/>
            </a:pPr>
            <a:r>
              <a:rPr lang="en">
                <a:solidFill>
                  <a:schemeClr val="lt1"/>
                </a:solidFill>
              </a:rPr>
              <a:t>Timeline</a:t>
            </a:r>
            <a:endParaRPr>
              <a:solidFill>
                <a:schemeClr val="lt1"/>
              </a:solidFill>
            </a:endParaRPr>
          </a:p>
        </p:txBody>
      </p:sp>
      <p:sp>
        <p:nvSpPr>
          <p:cNvPr id="1107" name="Google Shape;1107;p59"/>
          <p:cNvSpPr/>
          <p:nvPr/>
        </p:nvSpPr>
        <p:spPr>
          <a:xfrm>
            <a:off x="3480500" y="817875"/>
            <a:ext cx="354300" cy="35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0"/>
          <p:cNvSpPr txBox="1"/>
          <p:nvPr>
            <p:ph type="title"/>
          </p:nvPr>
        </p:nvSpPr>
        <p:spPr>
          <a:xfrm>
            <a:off x="3308475" y="1429000"/>
            <a:ext cx="3823800" cy="559500"/>
          </a:xfrm>
          <a:prstGeom prst="rect">
            <a:avLst/>
          </a:prstGeom>
        </p:spPr>
        <p:txBody>
          <a:bodyPr anchorCtr="0" anchor="t" bIns="91425" lIns="91425" spcFirstLastPara="1" rIns="91425" wrap="square" tIns="91425">
            <a:spAutoFit/>
          </a:bodyPr>
          <a:lstStyle/>
          <a:p>
            <a:pPr indent="0" lvl="0" marL="0" rtl="0" algn="l">
              <a:lnSpc>
                <a:spcPct val="87000"/>
              </a:lnSpc>
              <a:spcBef>
                <a:spcPts val="0"/>
              </a:spcBef>
              <a:spcAft>
                <a:spcPts val="0"/>
              </a:spcAft>
              <a:buClr>
                <a:schemeClr val="dk1"/>
              </a:buClr>
              <a:buSzPts val="1100"/>
              <a:buFont typeface="Arial"/>
              <a:buNone/>
            </a:pPr>
            <a:r>
              <a:rPr b="1" lang="en"/>
              <a:t>Team Check-in</a:t>
            </a:r>
            <a:endParaRPr b="1"/>
          </a:p>
        </p:txBody>
      </p:sp>
      <p:sp>
        <p:nvSpPr>
          <p:cNvPr id="1113" name="Google Shape;1113;p60"/>
          <p:cNvSpPr txBox="1"/>
          <p:nvPr>
            <p:ph idx="2" type="title"/>
          </p:nvPr>
        </p:nvSpPr>
        <p:spPr>
          <a:xfrm>
            <a:off x="3308475" y="2195125"/>
            <a:ext cx="3823800" cy="400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a:t>What </a:t>
            </a:r>
            <a:r>
              <a:rPr lang="en"/>
              <a:t>have </a:t>
            </a:r>
            <a:r>
              <a:rPr lang="en"/>
              <a:t>each team done this week?</a:t>
            </a:r>
            <a:endParaRPr/>
          </a:p>
        </p:txBody>
      </p:sp>
      <p:sp>
        <p:nvSpPr>
          <p:cNvPr id="1114" name="Google Shape;1114;p6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800"/>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20" name="Google Shape;1120;p61"/>
          <p:cNvSpPr txBox="1"/>
          <p:nvPr>
            <p:ph idx="4294967295" type="title"/>
          </p:nvPr>
        </p:nvSpPr>
        <p:spPr>
          <a:xfrm>
            <a:off x="385750" y="461900"/>
            <a:ext cx="3823800" cy="559500"/>
          </a:xfrm>
          <a:prstGeom prst="rect">
            <a:avLst/>
          </a:prstGeom>
        </p:spPr>
        <p:txBody>
          <a:bodyPr anchorCtr="0" anchor="t" bIns="91425" lIns="91425" spcFirstLastPara="1" rIns="91425" wrap="square" tIns="91425">
            <a:normAutofit/>
          </a:bodyPr>
          <a:lstStyle/>
          <a:p>
            <a:pPr indent="0" lvl="0" marL="0" rtl="0" algn="l">
              <a:lnSpc>
                <a:spcPct val="87000"/>
              </a:lnSpc>
              <a:spcBef>
                <a:spcPts val="0"/>
              </a:spcBef>
              <a:spcAft>
                <a:spcPts val="0"/>
              </a:spcAft>
              <a:buClr>
                <a:schemeClr val="dk1"/>
              </a:buClr>
              <a:buSzPts val="1100"/>
              <a:buFont typeface="Arial"/>
              <a:buNone/>
            </a:pPr>
            <a:r>
              <a:rPr lang="en">
                <a:solidFill>
                  <a:schemeClr val="lt1"/>
                </a:solidFill>
              </a:rPr>
              <a:t>Team Check-in</a:t>
            </a:r>
            <a:endParaRPr>
              <a:solidFill>
                <a:schemeClr val="lt1"/>
              </a:solidFill>
            </a:endParaRPr>
          </a:p>
        </p:txBody>
      </p:sp>
      <p:sp>
        <p:nvSpPr>
          <p:cNvPr id="1121" name="Google Shape;1121;p61"/>
          <p:cNvSpPr txBox="1"/>
          <p:nvPr/>
        </p:nvSpPr>
        <p:spPr>
          <a:xfrm>
            <a:off x="385750" y="1345875"/>
            <a:ext cx="7415100" cy="301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Domain &amp; Requirements Team</a:t>
            </a:r>
            <a:endParaRPr sz="1800">
              <a:solidFill>
                <a:schemeClr val="lt1"/>
              </a:solidFill>
              <a:latin typeface="Lexend"/>
              <a:ea typeface="Lexend"/>
              <a:cs typeface="Lexend"/>
              <a:sym typeface="Lexend"/>
            </a:endParaRPr>
          </a:p>
          <a:p>
            <a:pPr indent="-342900" lvl="0" marL="457200" rtl="0" algn="l">
              <a:lnSpc>
                <a:spcPct val="150000"/>
              </a:lnSpc>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Data &amp; Knowledge Engineering Team</a:t>
            </a:r>
            <a:endParaRPr sz="1800">
              <a:solidFill>
                <a:schemeClr val="lt1"/>
              </a:solidFill>
              <a:latin typeface="Lexend"/>
              <a:ea typeface="Lexend"/>
              <a:cs typeface="Lexend"/>
              <a:sym typeface="Lexend"/>
            </a:endParaRPr>
          </a:p>
          <a:p>
            <a:pPr indent="-342900" lvl="0" marL="457200" rtl="0" algn="l">
              <a:lnSpc>
                <a:spcPct val="150000"/>
              </a:lnSpc>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Generative AI &amp; Model Development Team</a:t>
            </a:r>
            <a:endParaRPr sz="1800">
              <a:solidFill>
                <a:schemeClr val="lt1"/>
              </a:solidFill>
              <a:latin typeface="Lexend"/>
              <a:ea typeface="Lexend"/>
              <a:cs typeface="Lexend"/>
              <a:sym typeface="Lexend"/>
            </a:endParaRPr>
          </a:p>
          <a:p>
            <a:pPr indent="-342900" lvl="0" marL="457200" rtl="0" algn="l">
              <a:lnSpc>
                <a:spcPct val="150000"/>
              </a:lnSpc>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User Experience &amp; Application Development Team</a:t>
            </a:r>
            <a:endParaRPr sz="1800">
              <a:solidFill>
                <a:schemeClr val="lt1"/>
              </a:solidFill>
              <a:latin typeface="Lexend"/>
              <a:ea typeface="Lexend"/>
              <a:cs typeface="Lexend"/>
              <a:sym typeface="Lexend"/>
            </a:endParaRPr>
          </a:p>
          <a:p>
            <a:pPr indent="-342900" lvl="0" marL="457200" rtl="0" algn="l">
              <a:lnSpc>
                <a:spcPct val="150000"/>
              </a:lnSpc>
              <a:spcBef>
                <a:spcPts val="0"/>
              </a:spcBef>
              <a:spcAft>
                <a:spcPts val="0"/>
              </a:spcAft>
              <a:buClr>
                <a:schemeClr val="lt1"/>
              </a:buClr>
              <a:buSzPts val="1800"/>
              <a:buFont typeface="Lexend"/>
              <a:buAutoNum type="arabicPeriod"/>
            </a:pPr>
            <a:r>
              <a:rPr lang="en" sz="1800">
                <a:solidFill>
                  <a:schemeClr val="lt1"/>
                </a:solidFill>
                <a:latin typeface="Lexend"/>
                <a:ea typeface="Lexend"/>
                <a:cs typeface="Lexend"/>
                <a:sym typeface="Lexend"/>
              </a:rPr>
              <a:t>Evaluation &amp; Compliance Team</a:t>
            </a:r>
            <a:endParaRPr sz="1800">
              <a:solidFill>
                <a:schemeClr val="lt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6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27" name="Google Shape;1127;p62"/>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Domain &amp; Requirement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p:txBody>
      </p:sp>
      <p:sp>
        <p:nvSpPr>
          <p:cNvPr id="1128" name="Google Shape;1128;p62"/>
          <p:cNvSpPr txBox="1"/>
          <p:nvPr/>
        </p:nvSpPr>
        <p:spPr>
          <a:xfrm>
            <a:off x="578700" y="1185225"/>
            <a:ext cx="7986600" cy="3665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Focus on Four Key EPLC Phases：</a:t>
            </a:r>
            <a:endParaRPr sz="1800">
              <a:solidFill>
                <a:schemeClr val="lt1"/>
              </a:solidFill>
              <a:latin typeface="Lexend"/>
              <a:ea typeface="Lexend"/>
              <a:cs typeface="Lexend"/>
              <a:sym typeface="Lexend"/>
            </a:endParaRPr>
          </a:p>
          <a:p>
            <a:pPr indent="0" lvl="0" marL="457200" rtl="0" algn="l">
              <a:spcBef>
                <a:spcPts val="0"/>
              </a:spcBef>
              <a:spcAft>
                <a:spcPts val="0"/>
              </a:spcAft>
              <a:buNone/>
            </a:pPr>
            <a:r>
              <a:rPr lang="en" sz="1800">
                <a:solidFill>
                  <a:schemeClr val="lt1"/>
                </a:solidFill>
                <a:latin typeface="Lexend"/>
                <a:ea typeface="Lexend"/>
                <a:cs typeface="Lexend"/>
                <a:sym typeface="Lexend"/>
              </a:rPr>
              <a:t>Concentrated on Requirements Analysis, Design, Development, and Implementation, ensuring clear understanding of each phase’s objectives, deliverables, and workflows.</a:t>
            </a:r>
            <a:endParaRPr sz="1800">
              <a:solidFill>
                <a:schemeClr val="lt1"/>
              </a:solidFill>
              <a:latin typeface="Lexend"/>
              <a:ea typeface="Lexend"/>
              <a:cs typeface="Lexend"/>
              <a:sym typeface="Lexend"/>
            </a:endParaRPr>
          </a:p>
          <a:p>
            <a:pPr indent="-342900" lvl="0" marL="457200" marR="0" rtl="0" algn="l">
              <a:lnSpc>
                <a:spcPct val="115000"/>
              </a:lnSpc>
              <a:spcBef>
                <a:spcPts val="1200"/>
              </a:spcBef>
              <a:spcAft>
                <a:spcPts val="0"/>
              </a:spcAft>
              <a:buClr>
                <a:schemeClr val="lt1"/>
              </a:buClr>
              <a:buSzPts val="1800"/>
              <a:buChar char="●"/>
            </a:pPr>
            <a:r>
              <a:rPr lang="en" sz="1800">
                <a:solidFill>
                  <a:schemeClr val="lt1"/>
                </a:solidFill>
                <a:latin typeface="Lexend"/>
                <a:ea typeface="Lexend"/>
                <a:cs typeface="Lexend"/>
                <a:sym typeface="Lexend"/>
              </a:rPr>
              <a:t>Conducted documentation research related to EPLC,</a:t>
            </a:r>
            <a:endParaRPr sz="1800">
              <a:solidFill>
                <a:schemeClr val="lt1"/>
              </a:solidFill>
              <a:latin typeface="Lexend"/>
              <a:ea typeface="Lexend"/>
              <a:cs typeface="Lexend"/>
              <a:sym typeface="Lexend"/>
            </a:endParaRPr>
          </a:p>
          <a:p>
            <a:pPr indent="-342900" lvl="0" marL="457200" marR="0" rtl="0" algn="l">
              <a:lnSpc>
                <a:spcPct val="115000"/>
              </a:lnSpc>
              <a:spcBef>
                <a:spcPts val="0"/>
              </a:spcBef>
              <a:spcAft>
                <a:spcPts val="0"/>
              </a:spcAft>
              <a:buClr>
                <a:schemeClr val="lt1"/>
              </a:buClr>
              <a:buSzPts val="1800"/>
              <a:buChar char="●"/>
            </a:pPr>
            <a:r>
              <a:rPr lang="en" sz="1800">
                <a:solidFill>
                  <a:schemeClr val="lt1"/>
                </a:solidFill>
                <a:latin typeface="Lexend"/>
                <a:ea typeface="Lexend"/>
                <a:cs typeface="Lexend"/>
                <a:sym typeface="Lexend"/>
              </a:rPr>
              <a:t>Analyzed the required documents and workflows of the EPLC process, and identified existing pain points and issues.</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en" sz="1800">
                <a:solidFill>
                  <a:schemeClr val="lt1"/>
                </a:solidFill>
                <a:latin typeface="Lexend"/>
                <a:ea typeface="Lexend"/>
                <a:cs typeface="Lexend"/>
                <a:sym typeface="Lexend"/>
              </a:rPr>
              <a:t>Assigned specific tasks to team members based on their expertise, including documentation structure and workflow mapping.</a:t>
            </a:r>
            <a:endParaRPr sz="1800">
              <a:solidFill>
                <a:schemeClr val="lt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134" name="Google Shape;1134;p63"/>
          <p:cNvSpPr txBox="1"/>
          <p:nvPr>
            <p:ph idx="4294967295" type="title"/>
          </p:nvPr>
        </p:nvSpPr>
        <p:spPr>
          <a:xfrm>
            <a:off x="385750" y="461900"/>
            <a:ext cx="6548100" cy="559500"/>
          </a:xfrm>
          <a:prstGeom prst="rect">
            <a:avLst/>
          </a:prstGeom>
        </p:spPr>
        <p:txBody>
          <a:bodyPr anchorCtr="0" anchor="t" bIns="91425" lIns="91425" spcFirstLastPara="1" rIns="91425" wrap="square" tIns="91425">
            <a:normAutofit fontScale="90000"/>
          </a:bodyPr>
          <a:lstStyle/>
          <a:p>
            <a:pPr indent="0" lvl="0" marL="0" rtl="0" algn="l">
              <a:lnSpc>
                <a:spcPct val="87000"/>
              </a:lnSpc>
              <a:spcBef>
                <a:spcPts val="0"/>
              </a:spcBef>
              <a:spcAft>
                <a:spcPts val="0"/>
              </a:spcAft>
              <a:buClr>
                <a:schemeClr val="dk1"/>
              </a:buClr>
              <a:buSzPct val="39285"/>
              <a:buFont typeface="Arial"/>
              <a:buNone/>
            </a:pPr>
            <a:r>
              <a:rPr lang="en">
                <a:solidFill>
                  <a:schemeClr val="lt1"/>
                </a:solidFill>
              </a:rPr>
              <a:t>Data &amp; Knowledge Engineering Team</a:t>
            </a:r>
            <a:endParaRPr>
              <a:solidFill>
                <a:schemeClr val="lt1"/>
              </a:solidFill>
            </a:endParaRPr>
          </a:p>
          <a:p>
            <a:pPr indent="0" lvl="0" marL="0" rtl="0" algn="l">
              <a:lnSpc>
                <a:spcPct val="87000"/>
              </a:lnSpc>
              <a:spcBef>
                <a:spcPts val="0"/>
              </a:spcBef>
              <a:spcAft>
                <a:spcPts val="0"/>
              </a:spcAft>
              <a:buClr>
                <a:schemeClr val="dk1"/>
              </a:buClr>
              <a:buSzPct val="39285"/>
              <a:buFont typeface="Arial"/>
              <a:buNone/>
            </a:pPr>
            <a:r>
              <a:t/>
            </a:r>
            <a:endParaRPr>
              <a:solidFill>
                <a:schemeClr val="lt1"/>
              </a:solidFill>
            </a:endParaRPr>
          </a:p>
          <a:p>
            <a:pPr indent="-344169" lvl="0" marL="457200" rtl="0" algn="l">
              <a:lnSpc>
                <a:spcPct val="87000"/>
              </a:lnSpc>
              <a:spcBef>
                <a:spcPts val="0"/>
              </a:spcBef>
              <a:spcAft>
                <a:spcPts val="0"/>
              </a:spcAft>
              <a:buClr>
                <a:schemeClr val="lt1"/>
              </a:buClr>
              <a:buSzPct val="100000"/>
              <a:buFont typeface="Lexend"/>
              <a:buChar char="●"/>
            </a:pPr>
            <a:r>
              <a:rPr lang="en" sz="2022">
                <a:solidFill>
                  <a:schemeClr val="lt1"/>
                </a:solidFill>
                <a:latin typeface="Lexend"/>
                <a:ea typeface="Lexend"/>
                <a:cs typeface="Lexend"/>
                <a:sym typeface="Lexend"/>
              </a:rPr>
              <a:t>Clarifying EPLC and RAG to the subteam members, Assign tasks to subteam members and allocate roles based on their individual strengths and skills, such as data cleaning, structuring documents, or building RAG pipelines.</a:t>
            </a:r>
            <a:endParaRPr sz="2022">
              <a:solidFill>
                <a:schemeClr val="lt1"/>
              </a:solidFill>
              <a:latin typeface="Lexend"/>
              <a:ea typeface="Lexend"/>
              <a:cs typeface="Lexend"/>
              <a:sym typeface="Lexend"/>
            </a:endParaRPr>
          </a:p>
          <a:p>
            <a:pPr indent="0" lvl="0" marL="0" rtl="0" algn="l">
              <a:lnSpc>
                <a:spcPct val="87000"/>
              </a:lnSpc>
              <a:spcBef>
                <a:spcPts val="0"/>
              </a:spcBef>
              <a:spcAft>
                <a:spcPts val="0"/>
              </a:spcAft>
              <a:buNone/>
            </a:pPr>
            <a:r>
              <a:t/>
            </a:r>
            <a:endParaRPr sz="2022">
              <a:solidFill>
                <a:schemeClr val="lt1"/>
              </a:solidFill>
              <a:latin typeface="Lexend"/>
              <a:ea typeface="Lexend"/>
              <a:cs typeface="Lexend"/>
              <a:sym typeface="Lexend"/>
            </a:endParaRPr>
          </a:p>
          <a:p>
            <a:pPr indent="0" lvl="0" marL="0" rtl="0" algn="l">
              <a:lnSpc>
                <a:spcPct val="87000"/>
              </a:lnSpc>
              <a:spcBef>
                <a:spcPts val="0"/>
              </a:spcBef>
              <a:spcAft>
                <a:spcPts val="0"/>
              </a:spcAft>
              <a:buNone/>
            </a:pPr>
            <a:r>
              <a:t/>
            </a:r>
            <a:endParaRPr sz="577">
              <a:solidFill>
                <a:schemeClr val="lt1"/>
              </a:solidFill>
              <a:latin typeface="Lexend"/>
              <a:ea typeface="Lexend"/>
              <a:cs typeface="Lexend"/>
              <a:sym typeface="Lexend"/>
            </a:endParaRPr>
          </a:p>
          <a:p>
            <a:pPr indent="-342900" lvl="0" marL="457200" rtl="0" algn="l">
              <a:lnSpc>
                <a:spcPct val="87000"/>
              </a:lnSpc>
              <a:spcBef>
                <a:spcPts val="0"/>
              </a:spcBef>
              <a:spcAft>
                <a:spcPts val="0"/>
              </a:spcAft>
              <a:buClr>
                <a:schemeClr val="lt1"/>
              </a:buClr>
              <a:buSzPct val="100000"/>
              <a:buFont typeface="Lexend"/>
              <a:buChar char="●"/>
            </a:pPr>
            <a:r>
              <a:rPr lang="en" sz="2000">
                <a:solidFill>
                  <a:schemeClr val="lt1"/>
                </a:solidFill>
                <a:latin typeface="Lexend"/>
                <a:ea typeface="Lexend"/>
                <a:cs typeface="Lexend"/>
                <a:sym typeface="Lexend"/>
              </a:rPr>
              <a:t>Going through the HHS EPLC Website and CDC UP Templates to get a better understanding of the datasets we’ll be working with, and reviewing the templates of the four key EPLC phases (Requirement Analysis, Design, Development, Implementation).</a:t>
            </a:r>
            <a:endParaRPr sz="2000">
              <a:solidFill>
                <a:schemeClr val="lt1"/>
              </a:solidFill>
              <a:latin typeface="Lexend"/>
              <a:ea typeface="Lexend"/>
              <a:cs typeface="Lexend"/>
              <a:sym typeface="Lexend"/>
            </a:endParaRPr>
          </a:p>
          <a:p>
            <a:pPr indent="0" lvl="0" marL="0" rtl="0" algn="l">
              <a:lnSpc>
                <a:spcPct val="87000"/>
              </a:lnSpc>
              <a:spcBef>
                <a:spcPts val="0"/>
              </a:spcBef>
              <a:spcAft>
                <a:spcPts val="0"/>
              </a:spcAft>
              <a:buNone/>
            </a:pPr>
            <a:r>
              <a:t/>
            </a:r>
            <a:endParaRPr sz="2000">
              <a:solidFill>
                <a:schemeClr val="lt1"/>
              </a:solidFill>
              <a:latin typeface="Lexend"/>
              <a:ea typeface="Lexend"/>
              <a:cs typeface="Lexend"/>
              <a:sym typeface="Lexend"/>
            </a:endParaRPr>
          </a:p>
          <a:p>
            <a:pPr indent="-342900" lvl="0" marL="457200" rtl="0" algn="l">
              <a:lnSpc>
                <a:spcPct val="87000"/>
              </a:lnSpc>
              <a:spcBef>
                <a:spcPts val="0"/>
              </a:spcBef>
              <a:spcAft>
                <a:spcPts val="0"/>
              </a:spcAft>
              <a:buClr>
                <a:schemeClr val="lt1"/>
              </a:buClr>
              <a:buSzPct val="100000"/>
              <a:buFont typeface="Lexend"/>
              <a:buChar char="●"/>
            </a:pPr>
            <a:r>
              <a:rPr lang="en" sz="2000">
                <a:solidFill>
                  <a:schemeClr val="lt1"/>
                </a:solidFill>
                <a:latin typeface="Lexend"/>
                <a:ea typeface="Lexend"/>
                <a:cs typeface="Lexend"/>
                <a:sym typeface="Lexend"/>
              </a:rPr>
              <a:t>Setting up and using a GitHub co-working platform for code sharing and team collaboration</a:t>
            </a:r>
            <a:endParaRPr sz="2000">
              <a:solidFill>
                <a:schemeClr val="lt1"/>
              </a:solidFill>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ochrome">
  <a:themeElements>
    <a:clrScheme name="Simple Light">
      <a:dk1>
        <a:srgbClr val="000000"/>
      </a:dk1>
      <a:lt1>
        <a:srgbClr val="FFFFFF"/>
      </a:lt1>
      <a:dk2>
        <a:srgbClr val="D9D9D9"/>
      </a:dk2>
      <a:lt2>
        <a:srgbClr val="EFEFEF"/>
      </a:lt2>
      <a:accent1>
        <a:srgbClr val="2F2F2F"/>
      </a:accent1>
      <a:accent2>
        <a:srgbClr val="666666"/>
      </a:accent2>
      <a:accent3>
        <a:srgbClr val="999999"/>
      </a:accent3>
      <a:accent4>
        <a:srgbClr val="EDEDED"/>
      </a:accent4>
      <a:accent5>
        <a:srgbClr val="B7B7B7"/>
      </a:accent5>
      <a:accent6>
        <a:srgbClr val="1A1A1A"/>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